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autoCompressPictures="0">
  <p:sldMasterIdLst>
    <p:sldMasterId id="2147483648" r:id="rId1"/>
  </p:sldMasterIdLst>
  <p:notesMasterIdLst>
    <p:notesMasterId r:id="rId4"/>
  </p:notesMasterIdLst>
  <p:sldIdLst>
    <p:sldId id="256" r:id="rId3"/>
    <p:sldId id="258" r:id="rId5"/>
    <p:sldId id="257" r:id="rId6"/>
    <p:sldId id="259" r:id="rId7"/>
    <p:sldId id="301" r:id="rId8"/>
    <p:sldId id="260" r:id="rId9"/>
    <p:sldId id="261" r:id="rId10"/>
    <p:sldId id="263" r:id="rId11"/>
    <p:sldId id="287" r:id="rId12"/>
    <p:sldId id="288" r:id="rId13"/>
    <p:sldId id="289" r:id="rId14"/>
    <p:sldId id="290" r:id="rId15"/>
    <p:sldId id="291" r:id="rId16"/>
    <p:sldId id="292" r:id="rId17"/>
    <p:sldId id="295" r:id="rId18"/>
    <p:sldId id="294" r:id="rId19"/>
    <p:sldId id="293" r:id="rId20"/>
    <p:sldId id="296" r:id="rId21"/>
    <p:sldId id="297" r:id="rId22"/>
    <p:sldId id="298" r:id="rId2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91" d="100"/>
          <a:sy n="91" d="100"/>
        </p:scale>
        <p:origin x="-786" y="-96"/>
      </p:cViewPr>
      <p:guideLst>
        <p:guide orient="horz" pos="1635"/>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290"/>
        <p:cNvGrpSpPr/>
        <p:nvPr/>
      </p:nvGrpSpPr>
      <p:grpSpPr>
        <a:xfrm>
          <a:off x="0" y="0"/>
          <a:ext cx="0" cy="0"/>
          <a:chOff x="0" y="0"/>
          <a:chExt cx="0" cy="0"/>
        </a:xfrm>
      </p:grpSpPr>
      <p:sp>
        <p:nvSpPr>
          <p:cNvPr id="291" name="Google Shape;291;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30"/>
        <p:cNvGrpSpPr/>
        <p:nvPr/>
      </p:nvGrpSpPr>
      <p:grpSpPr>
        <a:xfrm>
          <a:off x="0" y="0"/>
          <a:ext cx="0" cy="0"/>
          <a:chOff x="0" y="0"/>
          <a:chExt cx="0" cy="0"/>
        </a:xfrm>
      </p:grpSpPr>
      <p:sp>
        <p:nvSpPr>
          <p:cNvPr id="331" name="Google Shape;33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43"/>
        <p:cNvGrpSpPr/>
        <p:nvPr/>
      </p:nvGrpSpPr>
      <p:grpSpPr>
        <a:xfrm>
          <a:off x="0" y="0"/>
          <a:ext cx="0" cy="0"/>
          <a:chOff x="0" y="0"/>
          <a:chExt cx="0" cy="0"/>
        </a:xfrm>
      </p:grpSpPr>
      <p:sp>
        <p:nvSpPr>
          <p:cNvPr id="344" name="Google Shape;344;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30"/>
        <p:cNvGrpSpPr/>
        <p:nvPr/>
      </p:nvGrpSpPr>
      <p:grpSpPr>
        <a:xfrm>
          <a:off x="0" y="0"/>
          <a:ext cx="0" cy="0"/>
          <a:chOff x="0" y="0"/>
          <a:chExt cx="0" cy="0"/>
        </a:xfrm>
      </p:grpSpPr>
      <p:sp>
        <p:nvSpPr>
          <p:cNvPr id="331" name="Google Shape;33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43"/>
        <p:cNvGrpSpPr/>
        <p:nvPr/>
      </p:nvGrpSpPr>
      <p:grpSpPr>
        <a:xfrm>
          <a:off x="0" y="0"/>
          <a:ext cx="0" cy="0"/>
          <a:chOff x="0" y="0"/>
          <a:chExt cx="0" cy="0"/>
        </a:xfrm>
      </p:grpSpPr>
      <p:sp>
        <p:nvSpPr>
          <p:cNvPr id="344" name="Google Shape;344;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30"/>
        <p:cNvGrpSpPr/>
        <p:nvPr/>
      </p:nvGrpSpPr>
      <p:grpSpPr>
        <a:xfrm>
          <a:off x="0" y="0"/>
          <a:ext cx="0" cy="0"/>
          <a:chOff x="0" y="0"/>
          <a:chExt cx="0" cy="0"/>
        </a:xfrm>
      </p:grpSpPr>
      <p:sp>
        <p:nvSpPr>
          <p:cNvPr id="331" name="Google Shape;33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43"/>
        <p:cNvGrpSpPr/>
        <p:nvPr/>
      </p:nvGrpSpPr>
      <p:grpSpPr>
        <a:xfrm>
          <a:off x="0" y="0"/>
          <a:ext cx="0" cy="0"/>
          <a:chOff x="0" y="0"/>
          <a:chExt cx="0" cy="0"/>
        </a:xfrm>
      </p:grpSpPr>
      <p:sp>
        <p:nvSpPr>
          <p:cNvPr id="344" name="Google Shape;344;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30"/>
        <p:cNvGrpSpPr/>
        <p:nvPr/>
      </p:nvGrpSpPr>
      <p:grpSpPr>
        <a:xfrm>
          <a:off x="0" y="0"/>
          <a:ext cx="0" cy="0"/>
          <a:chOff x="0" y="0"/>
          <a:chExt cx="0" cy="0"/>
        </a:xfrm>
      </p:grpSpPr>
      <p:sp>
        <p:nvSpPr>
          <p:cNvPr id="331" name="Google Shape;33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43"/>
        <p:cNvGrpSpPr/>
        <p:nvPr/>
      </p:nvGrpSpPr>
      <p:grpSpPr>
        <a:xfrm>
          <a:off x="0" y="0"/>
          <a:ext cx="0" cy="0"/>
          <a:chOff x="0" y="0"/>
          <a:chExt cx="0" cy="0"/>
        </a:xfrm>
      </p:grpSpPr>
      <p:sp>
        <p:nvSpPr>
          <p:cNvPr id="344" name="Google Shape;344;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30"/>
        <p:cNvGrpSpPr/>
        <p:nvPr/>
      </p:nvGrpSpPr>
      <p:grpSpPr>
        <a:xfrm>
          <a:off x="0" y="0"/>
          <a:ext cx="0" cy="0"/>
          <a:chOff x="0" y="0"/>
          <a:chExt cx="0" cy="0"/>
        </a:xfrm>
      </p:grpSpPr>
      <p:sp>
        <p:nvSpPr>
          <p:cNvPr id="331" name="Google Shape;33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43"/>
        <p:cNvGrpSpPr/>
        <p:nvPr/>
      </p:nvGrpSpPr>
      <p:grpSpPr>
        <a:xfrm>
          <a:off x="0" y="0"/>
          <a:ext cx="0" cy="0"/>
          <a:chOff x="0" y="0"/>
          <a:chExt cx="0" cy="0"/>
        </a:xfrm>
      </p:grpSpPr>
      <p:sp>
        <p:nvSpPr>
          <p:cNvPr id="344" name="Google Shape;344;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04"/>
        <p:cNvGrpSpPr/>
        <p:nvPr/>
      </p:nvGrpSpPr>
      <p:grpSpPr>
        <a:xfrm>
          <a:off x="0" y="0"/>
          <a:ext cx="0" cy="0"/>
          <a:chOff x="0" y="0"/>
          <a:chExt cx="0" cy="0"/>
        </a:xfrm>
      </p:grpSpPr>
      <p:sp>
        <p:nvSpPr>
          <p:cNvPr id="305" name="Google Shape;305;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295"/>
        <p:cNvGrpSpPr/>
        <p:nvPr/>
      </p:nvGrpSpPr>
      <p:grpSpPr>
        <a:xfrm>
          <a:off x="0" y="0"/>
          <a:ext cx="0" cy="0"/>
          <a:chOff x="0" y="0"/>
          <a:chExt cx="0" cy="0"/>
        </a:xfrm>
      </p:grpSpPr>
      <p:sp>
        <p:nvSpPr>
          <p:cNvPr id="296" name="Google Shape;296;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12"/>
        <p:cNvGrpSpPr/>
        <p:nvPr/>
      </p:nvGrpSpPr>
      <p:grpSpPr>
        <a:xfrm>
          <a:off x="0" y="0"/>
          <a:ext cx="0" cy="0"/>
          <a:chOff x="0" y="0"/>
          <a:chExt cx="0" cy="0"/>
        </a:xfrm>
      </p:grpSpPr>
      <p:sp>
        <p:nvSpPr>
          <p:cNvPr id="313" name="Google Shape;31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19"/>
        <p:cNvGrpSpPr/>
        <p:nvPr/>
      </p:nvGrpSpPr>
      <p:grpSpPr>
        <a:xfrm>
          <a:off x="0" y="0"/>
          <a:ext cx="0" cy="0"/>
          <a:chOff x="0" y="0"/>
          <a:chExt cx="0" cy="0"/>
        </a:xfrm>
      </p:grpSpPr>
      <p:sp>
        <p:nvSpPr>
          <p:cNvPr id="320" name="Google Shape;320;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30"/>
        <p:cNvGrpSpPr/>
        <p:nvPr/>
      </p:nvGrpSpPr>
      <p:grpSpPr>
        <a:xfrm>
          <a:off x="0" y="0"/>
          <a:ext cx="0" cy="0"/>
          <a:chOff x="0" y="0"/>
          <a:chExt cx="0" cy="0"/>
        </a:xfrm>
      </p:grpSpPr>
      <p:sp>
        <p:nvSpPr>
          <p:cNvPr id="331" name="Google Shape;33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43"/>
        <p:cNvGrpSpPr/>
        <p:nvPr/>
      </p:nvGrpSpPr>
      <p:grpSpPr>
        <a:xfrm>
          <a:off x="0" y="0"/>
          <a:ext cx="0" cy="0"/>
          <a:chOff x="0" y="0"/>
          <a:chExt cx="0" cy="0"/>
        </a:xfrm>
      </p:grpSpPr>
      <p:sp>
        <p:nvSpPr>
          <p:cNvPr id="344" name="Google Shape;344;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30"/>
        <p:cNvGrpSpPr/>
        <p:nvPr/>
      </p:nvGrpSpPr>
      <p:grpSpPr>
        <a:xfrm>
          <a:off x="0" y="0"/>
          <a:ext cx="0" cy="0"/>
          <a:chOff x="0" y="0"/>
          <a:chExt cx="0" cy="0"/>
        </a:xfrm>
      </p:grpSpPr>
      <p:sp>
        <p:nvSpPr>
          <p:cNvPr id="331" name="Google Shape;33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43"/>
        <p:cNvGrpSpPr/>
        <p:nvPr/>
      </p:nvGrpSpPr>
      <p:grpSpPr>
        <a:xfrm>
          <a:off x="0" y="0"/>
          <a:ext cx="0" cy="0"/>
          <a:chOff x="0" y="0"/>
          <a:chExt cx="0" cy="0"/>
        </a:xfrm>
      </p:grpSpPr>
      <p:sp>
        <p:nvSpPr>
          <p:cNvPr id="344" name="Google Shape;344;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matchingName="Title">
  <p:cSld name="TITLE">
    <p:spTree>
      <p:nvGrpSpPr>
        <p:cNvPr id="1" name="Shape 9"/>
        <p:cNvGrpSpPr/>
        <p:nvPr/>
      </p:nvGrpSpPr>
      <p:grpSpPr>
        <a:xfrm>
          <a:off x="0" y="0"/>
          <a:ext cx="0" cy="0"/>
          <a:chOff x="0" y="0"/>
          <a:chExt cx="0" cy="0"/>
        </a:xfrm>
      </p:grpSpPr>
      <p:grpSp>
        <p:nvGrpSpPr>
          <p:cNvPr id="10" name="Google Shape;10;p2"/>
          <p:cNvGrpSpPr/>
          <p:nvPr/>
        </p:nvGrpSpPr>
        <p:grpSpPr>
          <a:xfrm>
            <a:off x="0" y="0"/>
            <a:ext cx="9144000" cy="5143499"/>
            <a:chOff x="0" y="0"/>
            <a:chExt cx="12191999" cy="6857999"/>
          </a:xfrm>
        </p:grpSpPr>
        <p:sp>
          <p:nvSpPr>
            <p:cNvPr id="11" name="Google Shape;11;p2"/>
            <p:cNvSpPr/>
            <p:nvPr/>
          </p:nvSpPr>
          <p:spPr>
            <a:xfrm>
              <a:off x="7058279" y="3298639"/>
              <a:ext cx="4870838" cy="3559360"/>
            </a:xfrm>
            <a:custGeom>
              <a:avLst/>
              <a:gdLst/>
              <a:ahLst/>
              <a:cxnLst/>
              <a:rect l="l" t="t" r="r" b="b"/>
              <a:pathLst>
                <a:path w="4870838" h="3559360" extrusionOk="0">
                  <a:moveTo>
                    <a:pt x="4328731" y="341498"/>
                  </a:moveTo>
                  <a:cubicBezTo>
                    <a:pt x="3651187" y="-207142"/>
                    <a:pt x="2750312" y="-69665"/>
                    <a:pt x="2108708" y="574606"/>
                  </a:cubicBezTo>
                  <a:cubicBezTo>
                    <a:pt x="1467104" y="1218877"/>
                    <a:pt x="983234" y="2112449"/>
                    <a:pt x="383539" y="2705032"/>
                  </a:cubicBezTo>
                  <a:cubicBezTo>
                    <a:pt x="147320" y="2938394"/>
                    <a:pt x="21589" y="3241733"/>
                    <a:pt x="0" y="3559360"/>
                  </a:cubicBezTo>
                  <a:lnTo>
                    <a:pt x="3827843" y="3559360"/>
                  </a:lnTo>
                  <a:cubicBezTo>
                    <a:pt x="4102544" y="3238876"/>
                    <a:pt x="4363402" y="2906326"/>
                    <a:pt x="4562285" y="2561458"/>
                  </a:cubicBezTo>
                  <a:cubicBezTo>
                    <a:pt x="5006721" y="1790504"/>
                    <a:pt x="5006213" y="890138"/>
                    <a:pt x="4328731" y="341498"/>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2" name="Google Shape;12;p2"/>
            <p:cNvSpPr/>
            <p:nvPr/>
          </p:nvSpPr>
          <p:spPr>
            <a:xfrm>
              <a:off x="7694308" y="870735"/>
              <a:ext cx="1060407" cy="1021442"/>
            </a:xfrm>
            <a:custGeom>
              <a:avLst/>
              <a:gdLst/>
              <a:ahLst/>
              <a:cxnLst/>
              <a:rect l="l" t="t" r="r" b="b"/>
              <a:pathLst>
                <a:path w="1060407" h="1021442" extrusionOk="0">
                  <a:moveTo>
                    <a:pt x="198043" y="899073"/>
                  </a:moveTo>
                  <a:cubicBezTo>
                    <a:pt x="408482" y="1091796"/>
                    <a:pt x="708265" y="1049505"/>
                    <a:pt x="922514" y="824016"/>
                  </a:cubicBezTo>
                  <a:cubicBezTo>
                    <a:pt x="1136763" y="598528"/>
                    <a:pt x="1093964" y="245595"/>
                    <a:pt x="845362" y="99735"/>
                  </a:cubicBezTo>
                  <a:cubicBezTo>
                    <a:pt x="596760" y="-46124"/>
                    <a:pt x="323011" y="-40918"/>
                    <a:pt x="120890" y="174856"/>
                  </a:cubicBezTo>
                  <a:cubicBezTo>
                    <a:pt x="-81230" y="390629"/>
                    <a:pt x="-12396" y="706351"/>
                    <a:pt x="198043" y="899073"/>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3" name="Google Shape;13;p2"/>
            <p:cNvSpPr/>
            <p:nvPr/>
          </p:nvSpPr>
          <p:spPr>
            <a:xfrm>
              <a:off x="1162136" y="349276"/>
              <a:ext cx="7816743" cy="6508723"/>
            </a:xfrm>
            <a:custGeom>
              <a:avLst/>
              <a:gdLst/>
              <a:ahLst/>
              <a:cxnLst/>
              <a:rect l="l" t="t" r="r" b="b"/>
              <a:pathLst>
                <a:path w="7816743" h="6508723" extrusionOk="0">
                  <a:moveTo>
                    <a:pt x="6231931" y="735177"/>
                  </a:moveTo>
                  <a:cubicBezTo>
                    <a:pt x="4400464" y="-339942"/>
                    <a:pt x="2381164" y="-301715"/>
                    <a:pt x="891136" y="1289024"/>
                  </a:cubicBezTo>
                  <a:cubicBezTo>
                    <a:pt x="-557807" y="2835884"/>
                    <a:pt x="-117815" y="5079974"/>
                    <a:pt x="1334430" y="6508724"/>
                  </a:cubicBezTo>
                  <a:lnTo>
                    <a:pt x="6337785" y="6508724"/>
                  </a:lnTo>
                  <a:cubicBezTo>
                    <a:pt x="6500472" y="6373088"/>
                    <a:pt x="6655032" y="6228054"/>
                    <a:pt x="6800764" y="6074384"/>
                  </a:cubicBezTo>
                  <a:cubicBezTo>
                    <a:pt x="8379945" y="4411700"/>
                    <a:pt x="8063271" y="1810359"/>
                    <a:pt x="6231931" y="735177"/>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4" name="Google Shape;14;p2"/>
            <p:cNvSpPr/>
            <p:nvPr/>
          </p:nvSpPr>
          <p:spPr>
            <a:xfrm>
              <a:off x="10452676" y="0"/>
              <a:ext cx="1739323" cy="1459231"/>
            </a:xfrm>
            <a:custGeom>
              <a:avLst/>
              <a:gdLst/>
              <a:ahLst/>
              <a:cxnLst/>
              <a:rect l="l" t="t" r="r" b="b"/>
              <a:pathLst>
                <a:path w="1739323" h="1459231" extrusionOk="0">
                  <a:moveTo>
                    <a:pt x="1739323" y="0"/>
                  </a:moveTo>
                  <a:lnTo>
                    <a:pt x="52446" y="0"/>
                  </a:lnTo>
                  <a:cubicBezTo>
                    <a:pt x="-86620" y="438150"/>
                    <a:pt x="51557" y="1020699"/>
                    <a:pt x="458846" y="1244029"/>
                  </a:cubicBezTo>
                  <a:cubicBezTo>
                    <a:pt x="869755" y="1469327"/>
                    <a:pt x="1354196" y="1539621"/>
                    <a:pt x="1739069" y="1348740"/>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5" name="Google Shape;15;p2"/>
            <p:cNvSpPr/>
            <p:nvPr/>
          </p:nvSpPr>
          <p:spPr>
            <a:xfrm>
              <a:off x="336446" y="0"/>
              <a:ext cx="500673" cy="253560"/>
            </a:xfrm>
            <a:custGeom>
              <a:avLst/>
              <a:gdLst/>
              <a:ahLst/>
              <a:cxnLst/>
              <a:rect l="l" t="t" r="r" b="b"/>
              <a:pathLst>
                <a:path w="500673" h="253560" extrusionOk="0">
                  <a:moveTo>
                    <a:pt x="421" y="0"/>
                  </a:moveTo>
                  <a:cubicBezTo>
                    <a:pt x="-3897" y="73660"/>
                    <a:pt x="24932" y="141923"/>
                    <a:pt x="91607" y="195961"/>
                  </a:cubicBezTo>
                  <a:cubicBezTo>
                    <a:pt x="204192" y="287084"/>
                    <a:pt x="356973" y="266700"/>
                    <a:pt x="444159" y="158750"/>
                  </a:cubicBezTo>
                  <a:cubicBezTo>
                    <a:pt x="479833" y="113426"/>
                    <a:pt x="499683" y="57669"/>
                    <a:pt x="500674" y="0"/>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6" name="Google Shape;16;p2"/>
            <p:cNvSpPr/>
            <p:nvPr/>
          </p:nvSpPr>
          <p:spPr>
            <a:xfrm>
              <a:off x="9780582" y="438990"/>
              <a:ext cx="1262883" cy="1267331"/>
            </a:xfrm>
            <a:custGeom>
              <a:avLst/>
              <a:gdLst/>
              <a:ahLst/>
              <a:cxnLst/>
              <a:rect l="l" t="t" r="r" b="b"/>
              <a:pathLst>
                <a:path w="1262883" h="1267331" extrusionOk="0">
                  <a:moveTo>
                    <a:pt x="231018" y="1122220"/>
                  </a:moveTo>
                  <a:cubicBezTo>
                    <a:pt x="514926" y="1352090"/>
                    <a:pt x="900435" y="1300020"/>
                    <a:pt x="1120018" y="1028494"/>
                  </a:cubicBezTo>
                  <a:cubicBezTo>
                    <a:pt x="1339600" y="756968"/>
                    <a:pt x="1304168" y="308531"/>
                    <a:pt x="1026799" y="139494"/>
                  </a:cubicBezTo>
                  <a:cubicBezTo>
                    <a:pt x="749432" y="-29543"/>
                    <a:pt x="339984" y="-94249"/>
                    <a:pt x="137799" y="233157"/>
                  </a:cubicBezTo>
                  <a:cubicBezTo>
                    <a:pt x="-64384" y="560563"/>
                    <a:pt x="-52891" y="892350"/>
                    <a:pt x="231018" y="1122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7" name="Google Shape;17;p2"/>
            <p:cNvSpPr/>
            <p:nvPr/>
          </p:nvSpPr>
          <p:spPr>
            <a:xfrm>
              <a:off x="3764241" y="370787"/>
              <a:ext cx="500809" cy="502458"/>
            </a:xfrm>
            <a:custGeom>
              <a:avLst/>
              <a:gdLst/>
              <a:ahLst/>
              <a:cxnLst/>
              <a:rect l="l" t="t" r="r" b="b"/>
              <a:pathLst>
                <a:path w="500809" h="502458" extrusionOk="0">
                  <a:moveTo>
                    <a:pt x="91543" y="444933"/>
                  </a:moveTo>
                  <a:cubicBezTo>
                    <a:pt x="204064" y="536056"/>
                    <a:pt x="356909" y="515418"/>
                    <a:pt x="444094" y="407786"/>
                  </a:cubicBezTo>
                  <a:cubicBezTo>
                    <a:pt x="531280" y="300153"/>
                    <a:pt x="517183" y="122417"/>
                    <a:pt x="407074" y="55297"/>
                  </a:cubicBezTo>
                  <a:cubicBezTo>
                    <a:pt x="296965" y="-11822"/>
                    <a:pt x="134659" y="-37349"/>
                    <a:pt x="54585" y="92762"/>
                  </a:cubicBezTo>
                  <a:cubicBezTo>
                    <a:pt x="-25488" y="222874"/>
                    <a:pt x="-20980" y="353811"/>
                    <a:pt x="91543" y="44493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8" name="Google Shape;18;p2"/>
            <p:cNvSpPr/>
            <p:nvPr/>
          </p:nvSpPr>
          <p:spPr>
            <a:xfrm>
              <a:off x="4317271" y="638028"/>
              <a:ext cx="227669" cy="228376"/>
            </a:xfrm>
            <a:custGeom>
              <a:avLst/>
              <a:gdLst/>
              <a:ahLst/>
              <a:cxnLst/>
              <a:rect l="l" t="t" r="r" b="b"/>
              <a:pathLst>
                <a:path w="227669" h="228376" extrusionOk="0">
                  <a:moveTo>
                    <a:pt x="41686" y="202267"/>
                  </a:moveTo>
                  <a:cubicBezTo>
                    <a:pt x="89203" y="241993"/>
                    <a:pt x="159923" y="235675"/>
                    <a:pt x="199648" y="188158"/>
                  </a:cubicBezTo>
                  <a:cubicBezTo>
                    <a:pt x="200410" y="187243"/>
                    <a:pt x="201160" y="186316"/>
                    <a:pt x="201896" y="185376"/>
                  </a:cubicBezTo>
                  <a:cubicBezTo>
                    <a:pt x="241520" y="136481"/>
                    <a:pt x="235107" y="55646"/>
                    <a:pt x="185069" y="25166"/>
                  </a:cubicBezTo>
                  <a:cubicBezTo>
                    <a:pt x="135031" y="-5314"/>
                    <a:pt x="61371" y="-16998"/>
                    <a:pt x="24858" y="41993"/>
                  </a:cubicBezTo>
                  <a:cubicBezTo>
                    <a:pt x="-11654" y="100985"/>
                    <a:pt x="-9495" y="160802"/>
                    <a:pt x="41686" y="202267"/>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9" name="Google Shape;19;p2"/>
            <p:cNvSpPr/>
            <p:nvPr/>
          </p:nvSpPr>
          <p:spPr>
            <a:xfrm>
              <a:off x="7721789" y="5368431"/>
              <a:ext cx="1059635" cy="1149053"/>
            </a:xfrm>
            <a:custGeom>
              <a:avLst/>
              <a:gdLst/>
              <a:ahLst/>
              <a:cxnLst/>
              <a:rect l="l" t="t" r="r" b="b"/>
              <a:pathLst>
                <a:path w="1059635" h="1149053" extrusionOk="0">
                  <a:moveTo>
                    <a:pt x="187834" y="1094599"/>
                  </a:moveTo>
                  <a:cubicBezTo>
                    <a:pt x="373762" y="1245221"/>
                    <a:pt x="713042" y="1056816"/>
                    <a:pt x="921704" y="852601"/>
                  </a:cubicBezTo>
                  <a:cubicBezTo>
                    <a:pt x="1130365" y="648385"/>
                    <a:pt x="1100964" y="283958"/>
                    <a:pt x="842455" y="112825"/>
                  </a:cubicBezTo>
                  <a:cubicBezTo>
                    <a:pt x="583947" y="-58307"/>
                    <a:pt x="284862" y="-36209"/>
                    <a:pt x="102363" y="189026"/>
                  </a:cubicBezTo>
                  <a:cubicBezTo>
                    <a:pt x="-80136" y="414260"/>
                    <a:pt x="1842" y="944041"/>
                    <a:pt x="187834" y="1094599"/>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0" name="Google Shape;20;p2"/>
            <p:cNvSpPr/>
            <p:nvPr/>
          </p:nvSpPr>
          <p:spPr>
            <a:xfrm>
              <a:off x="10768437" y="3223348"/>
              <a:ext cx="257951" cy="248289"/>
            </a:xfrm>
            <a:custGeom>
              <a:avLst/>
              <a:gdLst/>
              <a:ahLst/>
              <a:cxnLst/>
              <a:rect l="l" t="t" r="r" b="b"/>
              <a:pathLst>
                <a:path w="257951" h="248289" extrusionOk="0">
                  <a:moveTo>
                    <a:pt x="209569" y="29757"/>
                  </a:moveTo>
                  <a:cubicBezTo>
                    <a:pt x="158769" y="-17106"/>
                    <a:pt x="85555" y="-6819"/>
                    <a:pt x="33484" y="47981"/>
                  </a:cubicBezTo>
                  <a:cubicBezTo>
                    <a:pt x="-18586" y="102782"/>
                    <a:pt x="-8172" y="188634"/>
                    <a:pt x="52534" y="224067"/>
                  </a:cubicBezTo>
                  <a:cubicBezTo>
                    <a:pt x="113240" y="259500"/>
                    <a:pt x="179534" y="258230"/>
                    <a:pt x="228683" y="205779"/>
                  </a:cubicBezTo>
                  <a:cubicBezTo>
                    <a:pt x="277832" y="153328"/>
                    <a:pt x="260751" y="76620"/>
                    <a:pt x="209569" y="29757"/>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1" name="Google Shape;21;p2"/>
            <p:cNvSpPr/>
            <p:nvPr/>
          </p:nvSpPr>
          <p:spPr>
            <a:xfrm>
              <a:off x="10679436" y="3549882"/>
              <a:ext cx="128860" cy="124173"/>
            </a:xfrm>
            <a:custGeom>
              <a:avLst/>
              <a:gdLst/>
              <a:ahLst/>
              <a:cxnLst/>
              <a:rect l="l" t="t" r="r" b="b"/>
              <a:pathLst>
                <a:path w="128860" h="124173" extrusionOk="0">
                  <a:moveTo>
                    <a:pt x="104769" y="14881"/>
                  </a:moveTo>
                  <a:cubicBezTo>
                    <a:pt x="79369" y="-8551"/>
                    <a:pt x="42793" y="-3407"/>
                    <a:pt x="16758" y="23961"/>
                  </a:cubicBezTo>
                  <a:cubicBezTo>
                    <a:pt x="-9277" y="51330"/>
                    <a:pt x="-4070" y="94256"/>
                    <a:pt x="26093" y="112036"/>
                  </a:cubicBezTo>
                  <a:cubicBezTo>
                    <a:pt x="56255" y="129816"/>
                    <a:pt x="89593" y="129117"/>
                    <a:pt x="114167" y="102892"/>
                  </a:cubicBezTo>
                  <a:cubicBezTo>
                    <a:pt x="138742" y="76666"/>
                    <a:pt x="130359" y="38249"/>
                    <a:pt x="104769" y="14881"/>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2" name="Google Shape;22;p2"/>
            <p:cNvSpPr/>
            <p:nvPr/>
          </p:nvSpPr>
          <p:spPr>
            <a:xfrm>
              <a:off x="7691333" y="1651273"/>
              <a:ext cx="785156" cy="756187"/>
            </a:xfrm>
            <a:custGeom>
              <a:avLst/>
              <a:gdLst/>
              <a:ahLst/>
              <a:cxnLst/>
              <a:rect l="l" t="t" r="r" b="b"/>
              <a:pathLst>
                <a:path w="785156" h="756187" extrusionOk="0">
                  <a:moveTo>
                    <a:pt x="146662" y="665587"/>
                  </a:moveTo>
                  <a:cubicBezTo>
                    <a:pt x="302491" y="808272"/>
                    <a:pt x="524423" y="776966"/>
                    <a:pt x="683047" y="610025"/>
                  </a:cubicBezTo>
                  <a:cubicBezTo>
                    <a:pt x="841670" y="443083"/>
                    <a:pt x="810047" y="181781"/>
                    <a:pt x="625897" y="73831"/>
                  </a:cubicBezTo>
                  <a:cubicBezTo>
                    <a:pt x="441747" y="-34119"/>
                    <a:pt x="239182" y="-30309"/>
                    <a:pt x="89512" y="129393"/>
                  </a:cubicBezTo>
                  <a:cubicBezTo>
                    <a:pt x="-60158" y="289096"/>
                    <a:pt x="-9167" y="522903"/>
                    <a:pt x="146662" y="665587"/>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3" name="Google Shape;23;p2"/>
            <p:cNvSpPr/>
            <p:nvPr/>
          </p:nvSpPr>
          <p:spPr>
            <a:xfrm>
              <a:off x="1033657" y="2158563"/>
              <a:ext cx="257868" cy="248316"/>
            </a:xfrm>
            <a:custGeom>
              <a:avLst/>
              <a:gdLst/>
              <a:ahLst/>
              <a:cxnLst/>
              <a:rect l="l" t="t" r="r" b="b"/>
              <a:pathLst>
                <a:path w="257868" h="248316" extrusionOk="0">
                  <a:moveTo>
                    <a:pt x="48256" y="218559"/>
                  </a:moveTo>
                  <a:cubicBezTo>
                    <a:pt x="99437" y="265422"/>
                    <a:pt x="172335" y="255135"/>
                    <a:pt x="224405" y="200335"/>
                  </a:cubicBezTo>
                  <a:cubicBezTo>
                    <a:pt x="276475" y="145534"/>
                    <a:pt x="265997" y="59746"/>
                    <a:pt x="205355" y="24249"/>
                  </a:cubicBezTo>
                  <a:cubicBezTo>
                    <a:pt x="144712" y="-11247"/>
                    <a:pt x="78355" y="-9914"/>
                    <a:pt x="29269" y="42537"/>
                  </a:cubicBezTo>
                  <a:cubicBezTo>
                    <a:pt x="-19816" y="94988"/>
                    <a:pt x="-2862" y="171887"/>
                    <a:pt x="48256" y="21855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4" name="Google Shape;24;p2"/>
            <p:cNvSpPr/>
            <p:nvPr/>
          </p:nvSpPr>
          <p:spPr>
            <a:xfrm>
              <a:off x="8891147" y="5496758"/>
              <a:ext cx="257868" cy="248316"/>
            </a:xfrm>
            <a:custGeom>
              <a:avLst/>
              <a:gdLst/>
              <a:ahLst/>
              <a:cxnLst/>
              <a:rect l="l" t="t" r="r" b="b"/>
              <a:pathLst>
                <a:path w="257868" h="248316" extrusionOk="0">
                  <a:moveTo>
                    <a:pt x="48256" y="218559"/>
                  </a:moveTo>
                  <a:cubicBezTo>
                    <a:pt x="99436" y="265422"/>
                    <a:pt x="172334" y="255135"/>
                    <a:pt x="224405" y="200335"/>
                  </a:cubicBezTo>
                  <a:cubicBezTo>
                    <a:pt x="276475" y="145534"/>
                    <a:pt x="265997" y="59746"/>
                    <a:pt x="205355" y="24249"/>
                  </a:cubicBezTo>
                  <a:cubicBezTo>
                    <a:pt x="144712" y="-11247"/>
                    <a:pt x="78355" y="-9914"/>
                    <a:pt x="29269" y="42537"/>
                  </a:cubicBezTo>
                  <a:cubicBezTo>
                    <a:pt x="-19816" y="94988"/>
                    <a:pt x="-2862" y="171760"/>
                    <a:pt x="48256" y="21855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5" name="Google Shape;25;p2"/>
            <p:cNvSpPr/>
            <p:nvPr/>
          </p:nvSpPr>
          <p:spPr>
            <a:xfrm>
              <a:off x="7568629" y="2410325"/>
              <a:ext cx="248378" cy="257380"/>
            </a:xfrm>
            <a:custGeom>
              <a:avLst/>
              <a:gdLst/>
              <a:ahLst/>
              <a:cxnLst/>
              <a:rect l="l" t="t" r="r" b="b"/>
              <a:pathLst>
                <a:path w="248378" h="257380" extrusionOk="0">
                  <a:moveTo>
                    <a:pt x="15937" y="70746"/>
                  </a:moveTo>
                  <a:cubicBezTo>
                    <a:pt x="-19242" y="130563"/>
                    <a:pt x="5967" y="199651"/>
                    <a:pt x="70420" y="239212"/>
                  </a:cubicBezTo>
                  <a:cubicBezTo>
                    <a:pt x="134873" y="278772"/>
                    <a:pt x="216470" y="250705"/>
                    <a:pt x="238695" y="184284"/>
                  </a:cubicBezTo>
                  <a:cubicBezTo>
                    <a:pt x="260920" y="117863"/>
                    <a:pt x="245743" y="52966"/>
                    <a:pt x="184276" y="15819"/>
                  </a:cubicBezTo>
                  <a:cubicBezTo>
                    <a:pt x="122808" y="-21329"/>
                    <a:pt x="51370" y="10993"/>
                    <a:pt x="15937" y="70746"/>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6" name="Google Shape;26;p2"/>
            <p:cNvSpPr/>
            <p:nvPr/>
          </p:nvSpPr>
          <p:spPr>
            <a:xfrm>
              <a:off x="8026741" y="2119783"/>
              <a:ext cx="2247585" cy="2436081"/>
            </a:xfrm>
            <a:custGeom>
              <a:avLst/>
              <a:gdLst/>
              <a:ahLst/>
              <a:cxnLst/>
              <a:rect l="l" t="t" r="r" b="b"/>
              <a:pathLst>
                <a:path w="2247585" h="2436081" extrusionOk="0">
                  <a:moveTo>
                    <a:pt x="1997623" y="157326"/>
                  </a:moveTo>
                  <a:cubicBezTo>
                    <a:pt x="2310043" y="410247"/>
                    <a:pt x="2310234" y="825473"/>
                    <a:pt x="2105255" y="1180946"/>
                  </a:cubicBezTo>
                  <a:cubicBezTo>
                    <a:pt x="1900278" y="1536420"/>
                    <a:pt x="1552361" y="1863698"/>
                    <a:pt x="1309664" y="2163355"/>
                  </a:cubicBezTo>
                  <a:cubicBezTo>
                    <a:pt x="1066967" y="2463011"/>
                    <a:pt x="618403" y="2540101"/>
                    <a:pt x="286044" y="2271305"/>
                  </a:cubicBezTo>
                  <a:cubicBezTo>
                    <a:pt x="-46315" y="2002509"/>
                    <a:pt x="-98131" y="1520926"/>
                    <a:pt x="178475" y="1247685"/>
                  </a:cubicBezTo>
                  <a:cubicBezTo>
                    <a:pt x="455081" y="974444"/>
                    <a:pt x="678156" y="562329"/>
                    <a:pt x="974003" y="265213"/>
                  </a:cubicBezTo>
                  <a:cubicBezTo>
                    <a:pt x="1269850" y="-31904"/>
                    <a:pt x="1685266" y="-95658"/>
                    <a:pt x="1997623" y="157326"/>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7" name="Google Shape;27;p2"/>
            <p:cNvSpPr/>
            <p:nvPr/>
          </p:nvSpPr>
          <p:spPr>
            <a:xfrm>
              <a:off x="11023321" y="1490281"/>
              <a:ext cx="380539" cy="362910"/>
            </a:xfrm>
            <a:custGeom>
              <a:avLst/>
              <a:gdLst/>
              <a:ahLst/>
              <a:cxnLst/>
              <a:rect l="l" t="t" r="r" b="b"/>
              <a:pathLst>
                <a:path w="380539" h="362910" extrusionOk="0">
                  <a:moveTo>
                    <a:pt x="74764" y="327914"/>
                  </a:moveTo>
                  <a:cubicBezTo>
                    <a:pt x="163664" y="376555"/>
                    <a:pt x="273519" y="380746"/>
                    <a:pt x="338734" y="300228"/>
                  </a:cubicBezTo>
                  <a:cubicBezTo>
                    <a:pt x="403948" y="219653"/>
                    <a:pt x="391502" y="101479"/>
                    <a:pt x="310921" y="36258"/>
                  </a:cubicBezTo>
                  <a:cubicBezTo>
                    <a:pt x="230339" y="-28956"/>
                    <a:pt x="118197" y="2095"/>
                    <a:pt x="46951" y="63944"/>
                  </a:cubicBezTo>
                  <a:cubicBezTo>
                    <a:pt x="-24296" y="125793"/>
                    <a:pt x="-14009" y="279273"/>
                    <a:pt x="74764" y="327914"/>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8" name="Google Shape;28;p2"/>
            <p:cNvSpPr/>
            <p:nvPr/>
          </p:nvSpPr>
          <p:spPr>
            <a:xfrm>
              <a:off x="9493305" y="623215"/>
              <a:ext cx="230695" cy="219950"/>
            </a:xfrm>
            <a:custGeom>
              <a:avLst/>
              <a:gdLst/>
              <a:ahLst/>
              <a:cxnLst/>
              <a:rect l="l" t="t" r="r" b="b"/>
              <a:pathLst>
                <a:path w="230695" h="219950" extrusionOk="0">
                  <a:moveTo>
                    <a:pt x="45347" y="198729"/>
                  </a:moveTo>
                  <a:cubicBezTo>
                    <a:pt x="99131" y="228193"/>
                    <a:pt x="165997" y="230796"/>
                    <a:pt x="205303" y="181965"/>
                  </a:cubicBezTo>
                  <a:cubicBezTo>
                    <a:pt x="244864" y="133197"/>
                    <a:pt x="237371" y="61620"/>
                    <a:pt x="188603" y="22091"/>
                  </a:cubicBezTo>
                  <a:cubicBezTo>
                    <a:pt x="188539" y="22065"/>
                    <a:pt x="188539" y="22034"/>
                    <a:pt x="188476" y="22008"/>
                  </a:cubicBezTo>
                  <a:cubicBezTo>
                    <a:pt x="139644" y="-17552"/>
                    <a:pt x="71636" y="1244"/>
                    <a:pt x="28456" y="38772"/>
                  </a:cubicBezTo>
                  <a:cubicBezTo>
                    <a:pt x="-14724" y="76301"/>
                    <a:pt x="-8501" y="169265"/>
                    <a:pt x="45347" y="198729"/>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9" name="Google Shape;29;p2"/>
            <p:cNvSpPr/>
            <p:nvPr/>
          </p:nvSpPr>
          <p:spPr>
            <a:xfrm>
              <a:off x="5358816" y="0"/>
              <a:ext cx="2951872" cy="1913961"/>
            </a:xfrm>
            <a:custGeom>
              <a:avLst/>
              <a:gdLst/>
              <a:ahLst/>
              <a:cxnLst/>
              <a:rect l="l" t="t" r="r" b="b"/>
              <a:pathLst>
                <a:path w="2951872" h="1913961" extrusionOk="0">
                  <a:moveTo>
                    <a:pt x="449592" y="0"/>
                  </a:moveTo>
                  <a:lnTo>
                    <a:pt x="223532" y="279400"/>
                  </a:lnTo>
                  <a:cubicBezTo>
                    <a:pt x="-158167" y="750634"/>
                    <a:pt x="-12117" y="1271080"/>
                    <a:pt x="368883" y="1664526"/>
                  </a:cubicBezTo>
                  <a:cubicBezTo>
                    <a:pt x="749883" y="2057972"/>
                    <a:pt x="1472069" y="1968500"/>
                    <a:pt x="1754453" y="1518920"/>
                  </a:cubicBezTo>
                  <a:cubicBezTo>
                    <a:pt x="2036838" y="1069340"/>
                    <a:pt x="2488831" y="612077"/>
                    <a:pt x="2831223" y="189294"/>
                  </a:cubicBezTo>
                  <a:cubicBezTo>
                    <a:pt x="2878467" y="130971"/>
                    <a:pt x="2918980" y="67466"/>
                    <a:pt x="295187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30" name="Google Shape;30;p2"/>
            <p:cNvSpPr/>
            <p:nvPr/>
          </p:nvSpPr>
          <p:spPr>
            <a:xfrm>
              <a:off x="636781" y="0"/>
              <a:ext cx="2404015" cy="2080478"/>
            </a:xfrm>
            <a:custGeom>
              <a:avLst/>
              <a:gdLst/>
              <a:ahLst/>
              <a:cxnLst/>
              <a:rect l="l" t="t" r="r" b="b"/>
              <a:pathLst>
                <a:path w="2404015" h="2080478" extrusionOk="0">
                  <a:moveTo>
                    <a:pt x="262188" y="112205"/>
                  </a:moveTo>
                  <a:cubicBezTo>
                    <a:pt x="-122940" y="734949"/>
                    <a:pt x="-100207" y="1366711"/>
                    <a:pt x="439988" y="1804226"/>
                  </a:cubicBezTo>
                  <a:cubicBezTo>
                    <a:pt x="980182" y="2241741"/>
                    <a:pt x="1713861" y="2142681"/>
                    <a:pt x="2131945" y="1626426"/>
                  </a:cubicBezTo>
                  <a:cubicBezTo>
                    <a:pt x="2524312" y="1141921"/>
                    <a:pt x="2489133" y="360807"/>
                    <a:pt x="2046855" y="0"/>
                  </a:cubicBezTo>
                  <a:lnTo>
                    <a:pt x="342261" y="0"/>
                  </a:lnTo>
                  <a:cubicBezTo>
                    <a:pt x="313115" y="35585"/>
                    <a:pt x="286362" y="73069"/>
                    <a:pt x="262188" y="112205"/>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31" name="Google Shape;31;p2"/>
            <p:cNvSpPr/>
            <p:nvPr/>
          </p:nvSpPr>
          <p:spPr>
            <a:xfrm>
              <a:off x="10591182" y="3281293"/>
              <a:ext cx="1600817" cy="1997697"/>
            </a:xfrm>
            <a:custGeom>
              <a:avLst/>
              <a:gdLst/>
              <a:ahLst/>
              <a:cxnLst/>
              <a:rect l="l" t="t" r="r" b="b"/>
              <a:pathLst>
                <a:path w="1600817" h="1997697" extrusionOk="0">
                  <a:moveTo>
                    <a:pt x="1600817" y="169233"/>
                  </a:moveTo>
                  <a:cubicBezTo>
                    <a:pt x="1196449" y="-124772"/>
                    <a:pt x="660255" y="-25140"/>
                    <a:pt x="269603" y="386149"/>
                  </a:cubicBezTo>
                  <a:cubicBezTo>
                    <a:pt x="-149497" y="827284"/>
                    <a:pt x="-65359" y="1517402"/>
                    <a:pt x="420543" y="1802644"/>
                  </a:cubicBezTo>
                  <a:cubicBezTo>
                    <a:pt x="815005" y="2034228"/>
                    <a:pt x="1242424" y="2071122"/>
                    <a:pt x="1600817" y="1850903"/>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32" name="Google Shape;32;p2"/>
            <p:cNvSpPr/>
            <p:nvPr/>
          </p:nvSpPr>
          <p:spPr>
            <a:xfrm>
              <a:off x="9490709" y="5556126"/>
              <a:ext cx="2701290" cy="1301873"/>
            </a:xfrm>
            <a:custGeom>
              <a:avLst/>
              <a:gdLst/>
              <a:ahLst/>
              <a:cxnLst/>
              <a:rect l="l" t="t" r="r" b="b"/>
              <a:pathLst>
                <a:path w="2701290" h="1301873" extrusionOk="0">
                  <a:moveTo>
                    <a:pt x="2701290" y="637156"/>
                  </a:moveTo>
                  <a:cubicBezTo>
                    <a:pt x="2602484" y="488070"/>
                    <a:pt x="2470849" y="363598"/>
                    <a:pt x="2316480" y="273301"/>
                  </a:cubicBezTo>
                  <a:cubicBezTo>
                    <a:pt x="1635696" y="-126368"/>
                    <a:pt x="885063" y="-112144"/>
                    <a:pt x="331216" y="479104"/>
                  </a:cubicBezTo>
                  <a:cubicBezTo>
                    <a:pt x="104140" y="721357"/>
                    <a:pt x="2032" y="1009774"/>
                    <a:pt x="0" y="1301874"/>
                  </a:cubicBezTo>
                  <a:lnTo>
                    <a:pt x="2701290" y="1301874"/>
                  </a:ln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33" name="Google Shape;33;p2"/>
            <p:cNvSpPr/>
            <p:nvPr/>
          </p:nvSpPr>
          <p:spPr>
            <a:xfrm>
              <a:off x="0" y="4521200"/>
              <a:ext cx="963988" cy="1891601"/>
            </a:xfrm>
            <a:custGeom>
              <a:avLst/>
              <a:gdLst/>
              <a:ahLst/>
              <a:cxnLst/>
              <a:rect l="l" t="t" r="r" b="b"/>
              <a:pathLst>
                <a:path w="963988" h="1891601" extrusionOk="0">
                  <a:moveTo>
                    <a:pt x="565150" y="183134"/>
                  </a:moveTo>
                  <a:cubicBezTo>
                    <a:pt x="380302" y="74803"/>
                    <a:pt x="188151" y="11366"/>
                    <a:pt x="0" y="0"/>
                  </a:cubicBezTo>
                  <a:lnTo>
                    <a:pt x="0" y="1891602"/>
                  </a:lnTo>
                  <a:cubicBezTo>
                    <a:pt x="248539" y="1872552"/>
                    <a:pt x="500063" y="1746695"/>
                    <a:pt x="708152" y="1527620"/>
                  </a:cubicBezTo>
                  <a:cubicBezTo>
                    <a:pt x="1105789" y="1108901"/>
                    <a:pt x="1026033" y="453898"/>
                    <a:pt x="565150" y="183134"/>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34" name="Google Shape;34;p2"/>
            <p:cNvSpPr/>
            <p:nvPr/>
          </p:nvSpPr>
          <p:spPr>
            <a:xfrm>
              <a:off x="0" y="5613285"/>
              <a:ext cx="1873164" cy="1244714"/>
            </a:xfrm>
            <a:custGeom>
              <a:avLst/>
              <a:gdLst/>
              <a:ahLst/>
              <a:cxnLst/>
              <a:rect l="l" t="t" r="r" b="b"/>
              <a:pathLst>
                <a:path w="1873164" h="1244714" extrusionOk="0">
                  <a:moveTo>
                    <a:pt x="1435989" y="226936"/>
                  </a:moveTo>
                  <a:cubicBezTo>
                    <a:pt x="941007" y="-100660"/>
                    <a:pt x="371793" y="-76085"/>
                    <a:pt x="0" y="316980"/>
                  </a:cubicBezTo>
                  <a:lnTo>
                    <a:pt x="0" y="1244715"/>
                  </a:lnTo>
                  <a:lnTo>
                    <a:pt x="1852549" y="1244715"/>
                  </a:lnTo>
                  <a:cubicBezTo>
                    <a:pt x="1929892" y="874129"/>
                    <a:pt x="1789303" y="460807"/>
                    <a:pt x="1435989" y="226936"/>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grpSp>
      <p:sp>
        <p:nvSpPr>
          <p:cNvPr id="35" name="Google Shape;35;p2"/>
          <p:cNvSpPr txBox="1">
            <a:spLocks noGrp="1"/>
          </p:cNvSpPr>
          <p:nvPr>
            <p:ph type="ctrTitle"/>
          </p:nvPr>
        </p:nvSpPr>
        <p:spPr>
          <a:xfrm>
            <a:off x="1419825" y="2220425"/>
            <a:ext cx="4993200" cy="1159800"/>
          </a:xfrm>
          <a:prstGeom prst="rect">
            <a:avLst/>
          </a:prstGeom>
        </p:spPr>
        <p:txBody>
          <a:bodyPr spcFirstLastPara="1" wrap="square" lIns="0" tIns="0" rIns="0" bIns="0" anchor="ctr" anchorCtr="0">
            <a:noAutofit/>
          </a:bodyPr>
          <a:lstStyle>
            <a:lvl1pPr lvl="0">
              <a:lnSpc>
                <a:spcPct val="80000"/>
              </a:lnSpc>
              <a:spcBef>
                <a:spcPts val="0"/>
              </a:spcBef>
              <a:spcAft>
                <a:spcPts val="0"/>
              </a:spcAft>
              <a:buClr>
                <a:schemeClr val="lt1"/>
              </a:buClr>
              <a:buSzPts val="5600"/>
              <a:buFont typeface="Zilla Slab SemiBold"/>
              <a:buNone/>
              <a:defRPr sz="5600" b="0">
                <a:solidFill>
                  <a:schemeClr val="lt1"/>
                </a:solidFill>
                <a:latin typeface="Zilla Slab SemiBold"/>
                <a:ea typeface="Zilla Slab SemiBold"/>
                <a:cs typeface="Zilla Slab SemiBold"/>
                <a:sym typeface="Zilla Slab SemiBold"/>
              </a:defRPr>
            </a:lvl1pPr>
            <a:lvl2pPr lvl="1">
              <a:lnSpc>
                <a:spcPct val="80000"/>
              </a:lnSpc>
              <a:spcBef>
                <a:spcPts val="0"/>
              </a:spcBef>
              <a:spcAft>
                <a:spcPts val="0"/>
              </a:spcAft>
              <a:buClr>
                <a:schemeClr val="lt1"/>
              </a:buClr>
              <a:buSzPts val="5600"/>
              <a:buFont typeface="Zilla Slab SemiBold"/>
              <a:buNone/>
              <a:defRPr sz="5600" b="0">
                <a:solidFill>
                  <a:schemeClr val="lt1"/>
                </a:solidFill>
                <a:latin typeface="Zilla Slab SemiBold"/>
                <a:ea typeface="Zilla Slab SemiBold"/>
                <a:cs typeface="Zilla Slab SemiBold"/>
                <a:sym typeface="Zilla Slab SemiBold"/>
              </a:defRPr>
            </a:lvl2pPr>
            <a:lvl3pPr lvl="2">
              <a:lnSpc>
                <a:spcPct val="80000"/>
              </a:lnSpc>
              <a:spcBef>
                <a:spcPts val="0"/>
              </a:spcBef>
              <a:spcAft>
                <a:spcPts val="0"/>
              </a:spcAft>
              <a:buClr>
                <a:schemeClr val="lt1"/>
              </a:buClr>
              <a:buSzPts val="5600"/>
              <a:buFont typeface="Zilla Slab SemiBold"/>
              <a:buNone/>
              <a:defRPr sz="5600" b="0">
                <a:solidFill>
                  <a:schemeClr val="lt1"/>
                </a:solidFill>
                <a:latin typeface="Zilla Slab SemiBold"/>
                <a:ea typeface="Zilla Slab SemiBold"/>
                <a:cs typeface="Zilla Slab SemiBold"/>
                <a:sym typeface="Zilla Slab SemiBold"/>
              </a:defRPr>
            </a:lvl3pPr>
            <a:lvl4pPr lvl="3">
              <a:lnSpc>
                <a:spcPct val="80000"/>
              </a:lnSpc>
              <a:spcBef>
                <a:spcPts val="0"/>
              </a:spcBef>
              <a:spcAft>
                <a:spcPts val="0"/>
              </a:spcAft>
              <a:buClr>
                <a:schemeClr val="lt1"/>
              </a:buClr>
              <a:buSzPts val="5600"/>
              <a:buFont typeface="Zilla Slab SemiBold"/>
              <a:buNone/>
              <a:defRPr sz="5600" b="0">
                <a:solidFill>
                  <a:schemeClr val="lt1"/>
                </a:solidFill>
                <a:latin typeface="Zilla Slab SemiBold"/>
                <a:ea typeface="Zilla Slab SemiBold"/>
                <a:cs typeface="Zilla Slab SemiBold"/>
                <a:sym typeface="Zilla Slab SemiBold"/>
              </a:defRPr>
            </a:lvl4pPr>
            <a:lvl5pPr lvl="4">
              <a:lnSpc>
                <a:spcPct val="80000"/>
              </a:lnSpc>
              <a:spcBef>
                <a:spcPts val="0"/>
              </a:spcBef>
              <a:spcAft>
                <a:spcPts val="0"/>
              </a:spcAft>
              <a:buClr>
                <a:schemeClr val="lt1"/>
              </a:buClr>
              <a:buSzPts val="5600"/>
              <a:buFont typeface="Zilla Slab SemiBold"/>
              <a:buNone/>
              <a:defRPr sz="5600" b="0">
                <a:solidFill>
                  <a:schemeClr val="lt1"/>
                </a:solidFill>
                <a:latin typeface="Zilla Slab SemiBold"/>
                <a:ea typeface="Zilla Slab SemiBold"/>
                <a:cs typeface="Zilla Slab SemiBold"/>
                <a:sym typeface="Zilla Slab SemiBold"/>
              </a:defRPr>
            </a:lvl5pPr>
            <a:lvl6pPr lvl="5">
              <a:lnSpc>
                <a:spcPct val="80000"/>
              </a:lnSpc>
              <a:spcBef>
                <a:spcPts val="0"/>
              </a:spcBef>
              <a:spcAft>
                <a:spcPts val="0"/>
              </a:spcAft>
              <a:buClr>
                <a:schemeClr val="lt1"/>
              </a:buClr>
              <a:buSzPts val="5600"/>
              <a:buFont typeface="Zilla Slab SemiBold"/>
              <a:buNone/>
              <a:defRPr sz="5600" b="0">
                <a:solidFill>
                  <a:schemeClr val="lt1"/>
                </a:solidFill>
                <a:latin typeface="Zilla Slab SemiBold"/>
                <a:ea typeface="Zilla Slab SemiBold"/>
                <a:cs typeface="Zilla Slab SemiBold"/>
                <a:sym typeface="Zilla Slab SemiBold"/>
              </a:defRPr>
            </a:lvl6pPr>
            <a:lvl7pPr lvl="6">
              <a:lnSpc>
                <a:spcPct val="80000"/>
              </a:lnSpc>
              <a:spcBef>
                <a:spcPts val="0"/>
              </a:spcBef>
              <a:spcAft>
                <a:spcPts val="0"/>
              </a:spcAft>
              <a:buClr>
                <a:schemeClr val="lt1"/>
              </a:buClr>
              <a:buSzPts val="5600"/>
              <a:buFont typeface="Zilla Slab SemiBold"/>
              <a:buNone/>
              <a:defRPr sz="5600" b="0">
                <a:solidFill>
                  <a:schemeClr val="lt1"/>
                </a:solidFill>
                <a:latin typeface="Zilla Slab SemiBold"/>
                <a:ea typeface="Zilla Slab SemiBold"/>
                <a:cs typeface="Zilla Slab SemiBold"/>
                <a:sym typeface="Zilla Slab SemiBold"/>
              </a:defRPr>
            </a:lvl7pPr>
            <a:lvl8pPr lvl="7">
              <a:lnSpc>
                <a:spcPct val="80000"/>
              </a:lnSpc>
              <a:spcBef>
                <a:spcPts val="0"/>
              </a:spcBef>
              <a:spcAft>
                <a:spcPts val="0"/>
              </a:spcAft>
              <a:buClr>
                <a:schemeClr val="lt1"/>
              </a:buClr>
              <a:buSzPts val="5600"/>
              <a:buFont typeface="Zilla Slab SemiBold"/>
              <a:buNone/>
              <a:defRPr sz="5600" b="0">
                <a:solidFill>
                  <a:schemeClr val="lt1"/>
                </a:solidFill>
                <a:latin typeface="Zilla Slab SemiBold"/>
                <a:ea typeface="Zilla Slab SemiBold"/>
                <a:cs typeface="Zilla Slab SemiBold"/>
                <a:sym typeface="Zilla Slab SemiBold"/>
              </a:defRPr>
            </a:lvl8pPr>
            <a:lvl9pPr lvl="8">
              <a:lnSpc>
                <a:spcPct val="80000"/>
              </a:lnSpc>
              <a:spcBef>
                <a:spcPts val="0"/>
              </a:spcBef>
              <a:spcAft>
                <a:spcPts val="0"/>
              </a:spcAft>
              <a:buClr>
                <a:schemeClr val="lt1"/>
              </a:buClr>
              <a:buSzPts val="5600"/>
              <a:buFont typeface="Zilla Slab SemiBold"/>
              <a:buNone/>
              <a:defRPr sz="5600" b="0">
                <a:solidFill>
                  <a:schemeClr val="lt1"/>
                </a:solidFill>
                <a:latin typeface="Zilla Slab SemiBold"/>
                <a:ea typeface="Zilla Slab SemiBold"/>
                <a:cs typeface="Zilla Slab SemiBold"/>
                <a:sym typeface="Zilla Slab SemiBold"/>
              </a:defRPr>
            </a:lvl9pPr>
          </a:lstStyle>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chemeClr val="accent6"/>
        </a:solidFill>
        <a:effectLst/>
      </p:bgPr>
    </p:bg>
    <p:spTree>
      <p:nvGrpSpPr>
        <p:cNvPr id="1" name="Shape 36"/>
        <p:cNvGrpSpPr/>
        <p:nvPr/>
      </p:nvGrpSpPr>
      <p:grpSpPr>
        <a:xfrm>
          <a:off x="0" y="0"/>
          <a:ext cx="0" cy="0"/>
          <a:chOff x="0" y="0"/>
          <a:chExt cx="0" cy="0"/>
        </a:xfrm>
      </p:grpSpPr>
      <p:grpSp>
        <p:nvGrpSpPr>
          <p:cNvPr id="37" name="Google Shape;37;p3"/>
          <p:cNvGrpSpPr/>
          <p:nvPr/>
        </p:nvGrpSpPr>
        <p:grpSpPr>
          <a:xfrm>
            <a:off x="0" y="0"/>
            <a:ext cx="9144000" cy="5143499"/>
            <a:chOff x="0" y="0"/>
            <a:chExt cx="12191999" cy="6857999"/>
          </a:xfrm>
        </p:grpSpPr>
        <p:sp>
          <p:nvSpPr>
            <p:cNvPr id="38" name="Google Shape;38;p3"/>
            <p:cNvSpPr/>
            <p:nvPr/>
          </p:nvSpPr>
          <p:spPr>
            <a:xfrm>
              <a:off x="7058279" y="3298639"/>
              <a:ext cx="4870838" cy="3559360"/>
            </a:xfrm>
            <a:custGeom>
              <a:avLst/>
              <a:gdLst/>
              <a:ahLst/>
              <a:cxnLst/>
              <a:rect l="l" t="t" r="r" b="b"/>
              <a:pathLst>
                <a:path w="4870838" h="3559360" extrusionOk="0">
                  <a:moveTo>
                    <a:pt x="4328731" y="341498"/>
                  </a:moveTo>
                  <a:cubicBezTo>
                    <a:pt x="3651187" y="-207142"/>
                    <a:pt x="2750312" y="-69665"/>
                    <a:pt x="2108708" y="574606"/>
                  </a:cubicBezTo>
                  <a:cubicBezTo>
                    <a:pt x="1467104" y="1218877"/>
                    <a:pt x="983234" y="2112449"/>
                    <a:pt x="383539" y="2705032"/>
                  </a:cubicBezTo>
                  <a:cubicBezTo>
                    <a:pt x="147320" y="2938394"/>
                    <a:pt x="21589" y="3241733"/>
                    <a:pt x="0" y="3559360"/>
                  </a:cubicBezTo>
                  <a:lnTo>
                    <a:pt x="3827843" y="3559360"/>
                  </a:lnTo>
                  <a:cubicBezTo>
                    <a:pt x="4102544" y="3238876"/>
                    <a:pt x="4363402" y="2906326"/>
                    <a:pt x="4562285" y="2561458"/>
                  </a:cubicBezTo>
                  <a:cubicBezTo>
                    <a:pt x="5006721" y="1790504"/>
                    <a:pt x="5006213" y="890138"/>
                    <a:pt x="4328731" y="341498"/>
                  </a:cubicBezTo>
                  <a:close/>
                </a:path>
              </a:pathLst>
            </a:custGeom>
            <a:solidFill>
              <a:srgbClr val="FFFFFF">
                <a:alpha val="4134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39" name="Google Shape;39;p3"/>
            <p:cNvSpPr/>
            <p:nvPr/>
          </p:nvSpPr>
          <p:spPr>
            <a:xfrm>
              <a:off x="7694308" y="870735"/>
              <a:ext cx="1060407" cy="1021442"/>
            </a:xfrm>
            <a:custGeom>
              <a:avLst/>
              <a:gdLst/>
              <a:ahLst/>
              <a:cxnLst/>
              <a:rect l="l" t="t" r="r" b="b"/>
              <a:pathLst>
                <a:path w="1060407" h="1021442" extrusionOk="0">
                  <a:moveTo>
                    <a:pt x="198043" y="899073"/>
                  </a:moveTo>
                  <a:cubicBezTo>
                    <a:pt x="408482" y="1091796"/>
                    <a:pt x="708265" y="1049505"/>
                    <a:pt x="922514" y="824016"/>
                  </a:cubicBezTo>
                  <a:cubicBezTo>
                    <a:pt x="1136763" y="598528"/>
                    <a:pt x="1093964" y="245595"/>
                    <a:pt x="845362" y="99735"/>
                  </a:cubicBezTo>
                  <a:cubicBezTo>
                    <a:pt x="596760" y="-46124"/>
                    <a:pt x="323011" y="-40918"/>
                    <a:pt x="120890" y="174856"/>
                  </a:cubicBezTo>
                  <a:cubicBezTo>
                    <a:pt x="-81230" y="390629"/>
                    <a:pt x="-12396" y="706351"/>
                    <a:pt x="198043" y="899073"/>
                  </a:cubicBezTo>
                  <a:close/>
                </a:path>
              </a:pathLst>
            </a:custGeom>
            <a:solidFill>
              <a:srgbClr val="FFFFFF">
                <a:alpha val="4134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40" name="Google Shape;40;p3"/>
            <p:cNvSpPr/>
            <p:nvPr/>
          </p:nvSpPr>
          <p:spPr>
            <a:xfrm>
              <a:off x="1162136" y="349276"/>
              <a:ext cx="7816743" cy="6508723"/>
            </a:xfrm>
            <a:custGeom>
              <a:avLst/>
              <a:gdLst/>
              <a:ahLst/>
              <a:cxnLst/>
              <a:rect l="l" t="t" r="r" b="b"/>
              <a:pathLst>
                <a:path w="7816743" h="6508723" extrusionOk="0">
                  <a:moveTo>
                    <a:pt x="6231931" y="735177"/>
                  </a:moveTo>
                  <a:cubicBezTo>
                    <a:pt x="4400464" y="-339942"/>
                    <a:pt x="2381164" y="-301715"/>
                    <a:pt x="891136" y="1289024"/>
                  </a:cubicBezTo>
                  <a:cubicBezTo>
                    <a:pt x="-557807" y="2835884"/>
                    <a:pt x="-117815" y="5079974"/>
                    <a:pt x="1334430" y="6508724"/>
                  </a:cubicBezTo>
                  <a:lnTo>
                    <a:pt x="6337785" y="6508724"/>
                  </a:lnTo>
                  <a:cubicBezTo>
                    <a:pt x="6500472" y="6373088"/>
                    <a:pt x="6655032" y="6228054"/>
                    <a:pt x="6800764" y="6074384"/>
                  </a:cubicBezTo>
                  <a:cubicBezTo>
                    <a:pt x="8379945" y="4411700"/>
                    <a:pt x="8063271" y="1810359"/>
                    <a:pt x="6231931" y="73517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41" name="Google Shape;41;p3"/>
            <p:cNvSpPr/>
            <p:nvPr/>
          </p:nvSpPr>
          <p:spPr>
            <a:xfrm>
              <a:off x="10452676" y="0"/>
              <a:ext cx="1739323" cy="1459231"/>
            </a:xfrm>
            <a:custGeom>
              <a:avLst/>
              <a:gdLst/>
              <a:ahLst/>
              <a:cxnLst/>
              <a:rect l="l" t="t" r="r" b="b"/>
              <a:pathLst>
                <a:path w="1739323" h="1459231" extrusionOk="0">
                  <a:moveTo>
                    <a:pt x="1739323" y="0"/>
                  </a:moveTo>
                  <a:lnTo>
                    <a:pt x="52446" y="0"/>
                  </a:lnTo>
                  <a:cubicBezTo>
                    <a:pt x="-86620" y="438150"/>
                    <a:pt x="51557" y="1020699"/>
                    <a:pt x="458846" y="1244029"/>
                  </a:cubicBezTo>
                  <a:cubicBezTo>
                    <a:pt x="869755" y="1469327"/>
                    <a:pt x="1354196" y="1539621"/>
                    <a:pt x="1739069" y="1348740"/>
                  </a:cubicBezTo>
                  <a:close/>
                </a:path>
              </a:pathLst>
            </a:custGeom>
            <a:solidFill>
              <a:srgbClr val="FFFFFF">
                <a:alpha val="4134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42" name="Google Shape;42;p3"/>
            <p:cNvSpPr/>
            <p:nvPr/>
          </p:nvSpPr>
          <p:spPr>
            <a:xfrm>
              <a:off x="336446" y="0"/>
              <a:ext cx="500673" cy="253560"/>
            </a:xfrm>
            <a:custGeom>
              <a:avLst/>
              <a:gdLst/>
              <a:ahLst/>
              <a:cxnLst/>
              <a:rect l="l" t="t" r="r" b="b"/>
              <a:pathLst>
                <a:path w="500673" h="253560" extrusionOk="0">
                  <a:moveTo>
                    <a:pt x="421" y="0"/>
                  </a:moveTo>
                  <a:cubicBezTo>
                    <a:pt x="-3897" y="73660"/>
                    <a:pt x="24932" y="141923"/>
                    <a:pt x="91607" y="195961"/>
                  </a:cubicBezTo>
                  <a:cubicBezTo>
                    <a:pt x="204192" y="287084"/>
                    <a:pt x="356973" y="266700"/>
                    <a:pt x="444159" y="158750"/>
                  </a:cubicBezTo>
                  <a:cubicBezTo>
                    <a:pt x="479833" y="113426"/>
                    <a:pt x="499683" y="57669"/>
                    <a:pt x="500674"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43" name="Google Shape;43;p3"/>
            <p:cNvSpPr/>
            <p:nvPr/>
          </p:nvSpPr>
          <p:spPr>
            <a:xfrm>
              <a:off x="9780582" y="438990"/>
              <a:ext cx="1262883" cy="1267331"/>
            </a:xfrm>
            <a:custGeom>
              <a:avLst/>
              <a:gdLst/>
              <a:ahLst/>
              <a:cxnLst/>
              <a:rect l="l" t="t" r="r" b="b"/>
              <a:pathLst>
                <a:path w="1262883" h="1267331" extrusionOk="0">
                  <a:moveTo>
                    <a:pt x="231018" y="1122220"/>
                  </a:moveTo>
                  <a:cubicBezTo>
                    <a:pt x="514926" y="1352090"/>
                    <a:pt x="900435" y="1300020"/>
                    <a:pt x="1120018" y="1028494"/>
                  </a:cubicBezTo>
                  <a:cubicBezTo>
                    <a:pt x="1339600" y="756968"/>
                    <a:pt x="1304168" y="308531"/>
                    <a:pt x="1026799" y="139494"/>
                  </a:cubicBezTo>
                  <a:cubicBezTo>
                    <a:pt x="749432" y="-29543"/>
                    <a:pt x="339984" y="-94249"/>
                    <a:pt x="137799" y="233157"/>
                  </a:cubicBezTo>
                  <a:cubicBezTo>
                    <a:pt x="-64384" y="560563"/>
                    <a:pt x="-52891" y="892350"/>
                    <a:pt x="231018" y="1122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44" name="Google Shape;44;p3"/>
            <p:cNvSpPr/>
            <p:nvPr/>
          </p:nvSpPr>
          <p:spPr>
            <a:xfrm>
              <a:off x="3764241" y="370787"/>
              <a:ext cx="500809" cy="502458"/>
            </a:xfrm>
            <a:custGeom>
              <a:avLst/>
              <a:gdLst/>
              <a:ahLst/>
              <a:cxnLst/>
              <a:rect l="l" t="t" r="r" b="b"/>
              <a:pathLst>
                <a:path w="500809" h="502458" extrusionOk="0">
                  <a:moveTo>
                    <a:pt x="91543" y="444933"/>
                  </a:moveTo>
                  <a:cubicBezTo>
                    <a:pt x="204064" y="536056"/>
                    <a:pt x="356909" y="515418"/>
                    <a:pt x="444094" y="407786"/>
                  </a:cubicBezTo>
                  <a:cubicBezTo>
                    <a:pt x="531280" y="300153"/>
                    <a:pt x="517183" y="122417"/>
                    <a:pt x="407074" y="55297"/>
                  </a:cubicBezTo>
                  <a:cubicBezTo>
                    <a:pt x="296965" y="-11822"/>
                    <a:pt x="134659" y="-37349"/>
                    <a:pt x="54585" y="92762"/>
                  </a:cubicBezTo>
                  <a:cubicBezTo>
                    <a:pt x="-25488" y="222874"/>
                    <a:pt x="-20980" y="353811"/>
                    <a:pt x="91543" y="44493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45" name="Google Shape;45;p3"/>
            <p:cNvSpPr/>
            <p:nvPr/>
          </p:nvSpPr>
          <p:spPr>
            <a:xfrm>
              <a:off x="4317271" y="638028"/>
              <a:ext cx="227669" cy="228376"/>
            </a:xfrm>
            <a:custGeom>
              <a:avLst/>
              <a:gdLst/>
              <a:ahLst/>
              <a:cxnLst/>
              <a:rect l="l" t="t" r="r" b="b"/>
              <a:pathLst>
                <a:path w="227669" h="228376" extrusionOk="0">
                  <a:moveTo>
                    <a:pt x="41686" y="202267"/>
                  </a:moveTo>
                  <a:cubicBezTo>
                    <a:pt x="89203" y="241993"/>
                    <a:pt x="159923" y="235675"/>
                    <a:pt x="199648" y="188158"/>
                  </a:cubicBezTo>
                  <a:cubicBezTo>
                    <a:pt x="200410" y="187243"/>
                    <a:pt x="201160" y="186316"/>
                    <a:pt x="201896" y="185376"/>
                  </a:cubicBezTo>
                  <a:cubicBezTo>
                    <a:pt x="241520" y="136481"/>
                    <a:pt x="235107" y="55646"/>
                    <a:pt x="185069" y="25166"/>
                  </a:cubicBezTo>
                  <a:cubicBezTo>
                    <a:pt x="135031" y="-5314"/>
                    <a:pt x="61371" y="-16998"/>
                    <a:pt x="24858" y="41993"/>
                  </a:cubicBezTo>
                  <a:cubicBezTo>
                    <a:pt x="-11654" y="100985"/>
                    <a:pt x="-9495" y="160802"/>
                    <a:pt x="41686" y="202267"/>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46" name="Google Shape;46;p3"/>
            <p:cNvSpPr/>
            <p:nvPr/>
          </p:nvSpPr>
          <p:spPr>
            <a:xfrm>
              <a:off x="7721789" y="5368431"/>
              <a:ext cx="1059635" cy="1149053"/>
            </a:xfrm>
            <a:custGeom>
              <a:avLst/>
              <a:gdLst/>
              <a:ahLst/>
              <a:cxnLst/>
              <a:rect l="l" t="t" r="r" b="b"/>
              <a:pathLst>
                <a:path w="1059635" h="1149053" extrusionOk="0">
                  <a:moveTo>
                    <a:pt x="187834" y="1094599"/>
                  </a:moveTo>
                  <a:cubicBezTo>
                    <a:pt x="373762" y="1245221"/>
                    <a:pt x="713042" y="1056816"/>
                    <a:pt x="921704" y="852601"/>
                  </a:cubicBezTo>
                  <a:cubicBezTo>
                    <a:pt x="1130365" y="648385"/>
                    <a:pt x="1100964" y="283958"/>
                    <a:pt x="842455" y="112825"/>
                  </a:cubicBezTo>
                  <a:cubicBezTo>
                    <a:pt x="583947" y="-58307"/>
                    <a:pt x="284862" y="-36209"/>
                    <a:pt x="102363" y="189026"/>
                  </a:cubicBezTo>
                  <a:cubicBezTo>
                    <a:pt x="-80136" y="414260"/>
                    <a:pt x="1842" y="944041"/>
                    <a:pt x="187834" y="1094599"/>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47" name="Google Shape;47;p3"/>
            <p:cNvSpPr/>
            <p:nvPr/>
          </p:nvSpPr>
          <p:spPr>
            <a:xfrm>
              <a:off x="10768437" y="3223348"/>
              <a:ext cx="257951" cy="248289"/>
            </a:xfrm>
            <a:custGeom>
              <a:avLst/>
              <a:gdLst/>
              <a:ahLst/>
              <a:cxnLst/>
              <a:rect l="l" t="t" r="r" b="b"/>
              <a:pathLst>
                <a:path w="257951" h="248289" extrusionOk="0">
                  <a:moveTo>
                    <a:pt x="209569" y="29757"/>
                  </a:moveTo>
                  <a:cubicBezTo>
                    <a:pt x="158769" y="-17106"/>
                    <a:pt x="85555" y="-6819"/>
                    <a:pt x="33484" y="47981"/>
                  </a:cubicBezTo>
                  <a:cubicBezTo>
                    <a:pt x="-18586" y="102782"/>
                    <a:pt x="-8172" y="188634"/>
                    <a:pt x="52534" y="224067"/>
                  </a:cubicBezTo>
                  <a:cubicBezTo>
                    <a:pt x="113240" y="259500"/>
                    <a:pt x="179534" y="258230"/>
                    <a:pt x="228683" y="205779"/>
                  </a:cubicBezTo>
                  <a:cubicBezTo>
                    <a:pt x="277832" y="153328"/>
                    <a:pt x="260751" y="76620"/>
                    <a:pt x="209569" y="29757"/>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48" name="Google Shape;48;p3"/>
            <p:cNvSpPr/>
            <p:nvPr/>
          </p:nvSpPr>
          <p:spPr>
            <a:xfrm>
              <a:off x="10679436" y="3549882"/>
              <a:ext cx="128860" cy="124173"/>
            </a:xfrm>
            <a:custGeom>
              <a:avLst/>
              <a:gdLst/>
              <a:ahLst/>
              <a:cxnLst/>
              <a:rect l="l" t="t" r="r" b="b"/>
              <a:pathLst>
                <a:path w="128860" h="124173" extrusionOk="0">
                  <a:moveTo>
                    <a:pt x="104769" y="14881"/>
                  </a:moveTo>
                  <a:cubicBezTo>
                    <a:pt x="79369" y="-8551"/>
                    <a:pt x="42793" y="-3407"/>
                    <a:pt x="16758" y="23961"/>
                  </a:cubicBezTo>
                  <a:cubicBezTo>
                    <a:pt x="-9277" y="51330"/>
                    <a:pt x="-4070" y="94256"/>
                    <a:pt x="26093" y="112036"/>
                  </a:cubicBezTo>
                  <a:cubicBezTo>
                    <a:pt x="56255" y="129816"/>
                    <a:pt x="89593" y="129117"/>
                    <a:pt x="114167" y="102892"/>
                  </a:cubicBezTo>
                  <a:cubicBezTo>
                    <a:pt x="138742" y="76666"/>
                    <a:pt x="130359" y="38249"/>
                    <a:pt x="104769" y="14881"/>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49" name="Google Shape;49;p3"/>
            <p:cNvSpPr/>
            <p:nvPr/>
          </p:nvSpPr>
          <p:spPr>
            <a:xfrm>
              <a:off x="7691333" y="1651273"/>
              <a:ext cx="785156" cy="756187"/>
            </a:xfrm>
            <a:custGeom>
              <a:avLst/>
              <a:gdLst/>
              <a:ahLst/>
              <a:cxnLst/>
              <a:rect l="l" t="t" r="r" b="b"/>
              <a:pathLst>
                <a:path w="785156" h="756187" extrusionOk="0">
                  <a:moveTo>
                    <a:pt x="146662" y="665587"/>
                  </a:moveTo>
                  <a:cubicBezTo>
                    <a:pt x="302491" y="808272"/>
                    <a:pt x="524423" y="776966"/>
                    <a:pt x="683047" y="610025"/>
                  </a:cubicBezTo>
                  <a:cubicBezTo>
                    <a:pt x="841670" y="443083"/>
                    <a:pt x="810047" y="181781"/>
                    <a:pt x="625897" y="73831"/>
                  </a:cubicBezTo>
                  <a:cubicBezTo>
                    <a:pt x="441747" y="-34119"/>
                    <a:pt x="239182" y="-30309"/>
                    <a:pt x="89512" y="129393"/>
                  </a:cubicBezTo>
                  <a:cubicBezTo>
                    <a:pt x="-60158" y="289096"/>
                    <a:pt x="-9167" y="522903"/>
                    <a:pt x="146662" y="665587"/>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50" name="Google Shape;50;p3"/>
            <p:cNvSpPr/>
            <p:nvPr/>
          </p:nvSpPr>
          <p:spPr>
            <a:xfrm>
              <a:off x="1033657" y="2158563"/>
              <a:ext cx="257868" cy="248316"/>
            </a:xfrm>
            <a:custGeom>
              <a:avLst/>
              <a:gdLst/>
              <a:ahLst/>
              <a:cxnLst/>
              <a:rect l="l" t="t" r="r" b="b"/>
              <a:pathLst>
                <a:path w="257868" h="248316" extrusionOk="0">
                  <a:moveTo>
                    <a:pt x="48256" y="218559"/>
                  </a:moveTo>
                  <a:cubicBezTo>
                    <a:pt x="99437" y="265422"/>
                    <a:pt x="172335" y="255135"/>
                    <a:pt x="224405" y="200335"/>
                  </a:cubicBezTo>
                  <a:cubicBezTo>
                    <a:pt x="276475" y="145534"/>
                    <a:pt x="265997" y="59746"/>
                    <a:pt x="205355" y="24249"/>
                  </a:cubicBezTo>
                  <a:cubicBezTo>
                    <a:pt x="144712" y="-11247"/>
                    <a:pt x="78355" y="-9914"/>
                    <a:pt x="29269" y="42537"/>
                  </a:cubicBezTo>
                  <a:cubicBezTo>
                    <a:pt x="-19816" y="94988"/>
                    <a:pt x="-2862" y="171887"/>
                    <a:pt x="48256" y="21855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51" name="Google Shape;51;p3"/>
            <p:cNvSpPr/>
            <p:nvPr/>
          </p:nvSpPr>
          <p:spPr>
            <a:xfrm>
              <a:off x="8891147" y="5496758"/>
              <a:ext cx="257868" cy="248316"/>
            </a:xfrm>
            <a:custGeom>
              <a:avLst/>
              <a:gdLst/>
              <a:ahLst/>
              <a:cxnLst/>
              <a:rect l="l" t="t" r="r" b="b"/>
              <a:pathLst>
                <a:path w="257868" h="248316" extrusionOk="0">
                  <a:moveTo>
                    <a:pt x="48256" y="218559"/>
                  </a:moveTo>
                  <a:cubicBezTo>
                    <a:pt x="99436" y="265422"/>
                    <a:pt x="172334" y="255135"/>
                    <a:pt x="224405" y="200335"/>
                  </a:cubicBezTo>
                  <a:cubicBezTo>
                    <a:pt x="276475" y="145534"/>
                    <a:pt x="265997" y="59746"/>
                    <a:pt x="205355" y="24249"/>
                  </a:cubicBezTo>
                  <a:cubicBezTo>
                    <a:pt x="144712" y="-11247"/>
                    <a:pt x="78355" y="-9914"/>
                    <a:pt x="29269" y="42537"/>
                  </a:cubicBezTo>
                  <a:cubicBezTo>
                    <a:pt x="-19816" y="94988"/>
                    <a:pt x="-2862" y="171760"/>
                    <a:pt x="48256" y="21855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52" name="Google Shape;52;p3"/>
            <p:cNvSpPr/>
            <p:nvPr/>
          </p:nvSpPr>
          <p:spPr>
            <a:xfrm>
              <a:off x="7568629" y="2410325"/>
              <a:ext cx="248378" cy="257380"/>
            </a:xfrm>
            <a:custGeom>
              <a:avLst/>
              <a:gdLst/>
              <a:ahLst/>
              <a:cxnLst/>
              <a:rect l="l" t="t" r="r" b="b"/>
              <a:pathLst>
                <a:path w="248378" h="257380" extrusionOk="0">
                  <a:moveTo>
                    <a:pt x="15937" y="70746"/>
                  </a:moveTo>
                  <a:cubicBezTo>
                    <a:pt x="-19242" y="130563"/>
                    <a:pt x="5967" y="199651"/>
                    <a:pt x="70420" y="239212"/>
                  </a:cubicBezTo>
                  <a:cubicBezTo>
                    <a:pt x="134873" y="278772"/>
                    <a:pt x="216470" y="250705"/>
                    <a:pt x="238695" y="184284"/>
                  </a:cubicBezTo>
                  <a:cubicBezTo>
                    <a:pt x="260920" y="117863"/>
                    <a:pt x="245743" y="52966"/>
                    <a:pt x="184276" y="15819"/>
                  </a:cubicBezTo>
                  <a:cubicBezTo>
                    <a:pt x="122808" y="-21329"/>
                    <a:pt x="51370" y="10993"/>
                    <a:pt x="15937" y="70746"/>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53" name="Google Shape;53;p3"/>
            <p:cNvSpPr/>
            <p:nvPr/>
          </p:nvSpPr>
          <p:spPr>
            <a:xfrm>
              <a:off x="8026741" y="2119783"/>
              <a:ext cx="2247585" cy="2436081"/>
            </a:xfrm>
            <a:custGeom>
              <a:avLst/>
              <a:gdLst/>
              <a:ahLst/>
              <a:cxnLst/>
              <a:rect l="l" t="t" r="r" b="b"/>
              <a:pathLst>
                <a:path w="2247585" h="2436081" extrusionOk="0">
                  <a:moveTo>
                    <a:pt x="1997623" y="157326"/>
                  </a:moveTo>
                  <a:cubicBezTo>
                    <a:pt x="2310043" y="410247"/>
                    <a:pt x="2310234" y="825473"/>
                    <a:pt x="2105255" y="1180946"/>
                  </a:cubicBezTo>
                  <a:cubicBezTo>
                    <a:pt x="1900278" y="1536420"/>
                    <a:pt x="1552361" y="1863698"/>
                    <a:pt x="1309664" y="2163355"/>
                  </a:cubicBezTo>
                  <a:cubicBezTo>
                    <a:pt x="1066967" y="2463011"/>
                    <a:pt x="618403" y="2540101"/>
                    <a:pt x="286044" y="2271305"/>
                  </a:cubicBezTo>
                  <a:cubicBezTo>
                    <a:pt x="-46315" y="2002509"/>
                    <a:pt x="-98131" y="1520926"/>
                    <a:pt x="178475" y="1247685"/>
                  </a:cubicBezTo>
                  <a:cubicBezTo>
                    <a:pt x="455081" y="974444"/>
                    <a:pt x="678156" y="562329"/>
                    <a:pt x="974003" y="265213"/>
                  </a:cubicBezTo>
                  <a:cubicBezTo>
                    <a:pt x="1269850" y="-31904"/>
                    <a:pt x="1685266" y="-95658"/>
                    <a:pt x="1997623" y="157326"/>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54" name="Google Shape;54;p3"/>
            <p:cNvSpPr/>
            <p:nvPr/>
          </p:nvSpPr>
          <p:spPr>
            <a:xfrm>
              <a:off x="11023321" y="1490281"/>
              <a:ext cx="380539" cy="362910"/>
            </a:xfrm>
            <a:custGeom>
              <a:avLst/>
              <a:gdLst/>
              <a:ahLst/>
              <a:cxnLst/>
              <a:rect l="l" t="t" r="r" b="b"/>
              <a:pathLst>
                <a:path w="380539" h="362910" extrusionOk="0">
                  <a:moveTo>
                    <a:pt x="74764" y="327914"/>
                  </a:moveTo>
                  <a:cubicBezTo>
                    <a:pt x="163664" y="376555"/>
                    <a:pt x="273519" y="380746"/>
                    <a:pt x="338734" y="300228"/>
                  </a:cubicBezTo>
                  <a:cubicBezTo>
                    <a:pt x="403948" y="219653"/>
                    <a:pt x="391502" y="101479"/>
                    <a:pt x="310921" y="36258"/>
                  </a:cubicBezTo>
                  <a:cubicBezTo>
                    <a:pt x="230339" y="-28956"/>
                    <a:pt x="118197" y="2095"/>
                    <a:pt x="46951" y="63944"/>
                  </a:cubicBezTo>
                  <a:cubicBezTo>
                    <a:pt x="-24296" y="125793"/>
                    <a:pt x="-14009" y="279273"/>
                    <a:pt x="74764" y="327914"/>
                  </a:cubicBezTo>
                  <a:close/>
                </a:path>
              </a:pathLst>
            </a:custGeom>
            <a:solidFill>
              <a:srgbClr val="FFFFFF">
                <a:alpha val="4134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55" name="Google Shape;55;p3"/>
            <p:cNvSpPr/>
            <p:nvPr/>
          </p:nvSpPr>
          <p:spPr>
            <a:xfrm>
              <a:off x="9493305" y="623215"/>
              <a:ext cx="230695" cy="219950"/>
            </a:xfrm>
            <a:custGeom>
              <a:avLst/>
              <a:gdLst/>
              <a:ahLst/>
              <a:cxnLst/>
              <a:rect l="l" t="t" r="r" b="b"/>
              <a:pathLst>
                <a:path w="230695" h="219950" extrusionOk="0">
                  <a:moveTo>
                    <a:pt x="45347" y="198729"/>
                  </a:moveTo>
                  <a:cubicBezTo>
                    <a:pt x="99131" y="228193"/>
                    <a:pt x="165997" y="230796"/>
                    <a:pt x="205303" y="181965"/>
                  </a:cubicBezTo>
                  <a:cubicBezTo>
                    <a:pt x="244864" y="133197"/>
                    <a:pt x="237371" y="61620"/>
                    <a:pt x="188603" y="22091"/>
                  </a:cubicBezTo>
                  <a:cubicBezTo>
                    <a:pt x="188539" y="22065"/>
                    <a:pt x="188539" y="22034"/>
                    <a:pt x="188476" y="22008"/>
                  </a:cubicBezTo>
                  <a:cubicBezTo>
                    <a:pt x="139644" y="-17552"/>
                    <a:pt x="71636" y="1244"/>
                    <a:pt x="28456" y="38772"/>
                  </a:cubicBezTo>
                  <a:cubicBezTo>
                    <a:pt x="-14724" y="76301"/>
                    <a:pt x="-8501" y="169265"/>
                    <a:pt x="45347" y="198729"/>
                  </a:cubicBezTo>
                  <a:close/>
                </a:path>
              </a:pathLst>
            </a:custGeom>
            <a:solidFill>
              <a:srgbClr val="FFFFFF">
                <a:alpha val="4134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56" name="Google Shape;56;p3"/>
            <p:cNvSpPr/>
            <p:nvPr/>
          </p:nvSpPr>
          <p:spPr>
            <a:xfrm>
              <a:off x="5358816" y="0"/>
              <a:ext cx="2951872" cy="1913961"/>
            </a:xfrm>
            <a:custGeom>
              <a:avLst/>
              <a:gdLst/>
              <a:ahLst/>
              <a:cxnLst/>
              <a:rect l="l" t="t" r="r" b="b"/>
              <a:pathLst>
                <a:path w="2951872" h="1913961" extrusionOk="0">
                  <a:moveTo>
                    <a:pt x="449592" y="0"/>
                  </a:moveTo>
                  <a:lnTo>
                    <a:pt x="223532" y="279400"/>
                  </a:lnTo>
                  <a:cubicBezTo>
                    <a:pt x="-158167" y="750634"/>
                    <a:pt x="-12117" y="1271080"/>
                    <a:pt x="368883" y="1664526"/>
                  </a:cubicBezTo>
                  <a:cubicBezTo>
                    <a:pt x="749883" y="2057972"/>
                    <a:pt x="1472069" y="1968500"/>
                    <a:pt x="1754453" y="1518920"/>
                  </a:cubicBezTo>
                  <a:cubicBezTo>
                    <a:pt x="2036838" y="1069340"/>
                    <a:pt x="2488831" y="612077"/>
                    <a:pt x="2831223" y="189294"/>
                  </a:cubicBezTo>
                  <a:cubicBezTo>
                    <a:pt x="2878467" y="130971"/>
                    <a:pt x="2918980" y="67466"/>
                    <a:pt x="295187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57" name="Google Shape;57;p3"/>
            <p:cNvSpPr/>
            <p:nvPr/>
          </p:nvSpPr>
          <p:spPr>
            <a:xfrm>
              <a:off x="636781" y="0"/>
              <a:ext cx="2404015" cy="2080478"/>
            </a:xfrm>
            <a:custGeom>
              <a:avLst/>
              <a:gdLst/>
              <a:ahLst/>
              <a:cxnLst/>
              <a:rect l="l" t="t" r="r" b="b"/>
              <a:pathLst>
                <a:path w="2404015" h="2080478" extrusionOk="0">
                  <a:moveTo>
                    <a:pt x="262188" y="112205"/>
                  </a:moveTo>
                  <a:cubicBezTo>
                    <a:pt x="-122940" y="734949"/>
                    <a:pt x="-100207" y="1366711"/>
                    <a:pt x="439988" y="1804226"/>
                  </a:cubicBezTo>
                  <a:cubicBezTo>
                    <a:pt x="980182" y="2241741"/>
                    <a:pt x="1713861" y="2142681"/>
                    <a:pt x="2131945" y="1626426"/>
                  </a:cubicBezTo>
                  <a:cubicBezTo>
                    <a:pt x="2524312" y="1141921"/>
                    <a:pt x="2489133" y="360807"/>
                    <a:pt x="2046855" y="0"/>
                  </a:cubicBezTo>
                  <a:lnTo>
                    <a:pt x="342261" y="0"/>
                  </a:lnTo>
                  <a:cubicBezTo>
                    <a:pt x="313115" y="35585"/>
                    <a:pt x="286362" y="73069"/>
                    <a:pt x="262188" y="112205"/>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58" name="Google Shape;58;p3"/>
            <p:cNvSpPr/>
            <p:nvPr/>
          </p:nvSpPr>
          <p:spPr>
            <a:xfrm>
              <a:off x="10591182" y="3281293"/>
              <a:ext cx="1600817" cy="1997697"/>
            </a:xfrm>
            <a:custGeom>
              <a:avLst/>
              <a:gdLst/>
              <a:ahLst/>
              <a:cxnLst/>
              <a:rect l="l" t="t" r="r" b="b"/>
              <a:pathLst>
                <a:path w="1600817" h="1997697" extrusionOk="0">
                  <a:moveTo>
                    <a:pt x="1600817" y="169233"/>
                  </a:moveTo>
                  <a:cubicBezTo>
                    <a:pt x="1196449" y="-124772"/>
                    <a:pt x="660255" y="-25140"/>
                    <a:pt x="269603" y="386149"/>
                  </a:cubicBezTo>
                  <a:cubicBezTo>
                    <a:pt x="-149497" y="827284"/>
                    <a:pt x="-65359" y="1517402"/>
                    <a:pt x="420543" y="1802644"/>
                  </a:cubicBezTo>
                  <a:cubicBezTo>
                    <a:pt x="815005" y="2034228"/>
                    <a:pt x="1242424" y="2071122"/>
                    <a:pt x="1600817" y="1850903"/>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59" name="Google Shape;59;p3"/>
            <p:cNvSpPr/>
            <p:nvPr/>
          </p:nvSpPr>
          <p:spPr>
            <a:xfrm>
              <a:off x="9490709" y="5556126"/>
              <a:ext cx="2701290" cy="1301873"/>
            </a:xfrm>
            <a:custGeom>
              <a:avLst/>
              <a:gdLst/>
              <a:ahLst/>
              <a:cxnLst/>
              <a:rect l="l" t="t" r="r" b="b"/>
              <a:pathLst>
                <a:path w="2701290" h="1301873" extrusionOk="0">
                  <a:moveTo>
                    <a:pt x="2701290" y="637156"/>
                  </a:moveTo>
                  <a:cubicBezTo>
                    <a:pt x="2602484" y="488070"/>
                    <a:pt x="2470849" y="363598"/>
                    <a:pt x="2316480" y="273301"/>
                  </a:cubicBezTo>
                  <a:cubicBezTo>
                    <a:pt x="1635696" y="-126368"/>
                    <a:pt x="885063" y="-112144"/>
                    <a:pt x="331216" y="479104"/>
                  </a:cubicBezTo>
                  <a:cubicBezTo>
                    <a:pt x="104140" y="721357"/>
                    <a:pt x="2032" y="1009774"/>
                    <a:pt x="0" y="1301874"/>
                  </a:cubicBezTo>
                  <a:lnTo>
                    <a:pt x="2701290" y="1301874"/>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60" name="Google Shape;60;p3"/>
            <p:cNvSpPr/>
            <p:nvPr/>
          </p:nvSpPr>
          <p:spPr>
            <a:xfrm>
              <a:off x="0" y="4521200"/>
              <a:ext cx="963988" cy="1891601"/>
            </a:xfrm>
            <a:custGeom>
              <a:avLst/>
              <a:gdLst/>
              <a:ahLst/>
              <a:cxnLst/>
              <a:rect l="l" t="t" r="r" b="b"/>
              <a:pathLst>
                <a:path w="963988" h="1891601" extrusionOk="0">
                  <a:moveTo>
                    <a:pt x="565150" y="183134"/>
                  </a:moveTo>
                  <a:cubicBezTo>
                    <a:pt x="380302" y="74803"/>
                    <a:pt x="188151" y="11366"/>
                    <a:pt x="0" y="0"/>
                  </a:cubicBezTo>
                  <a:lnTo>
                    <a:pt x="0" y="1891602"/>
                  </a:lnTo>
                  <a:cubicBezTo>
                    <a:pt x="248539" y="1872552"/>
                    <a:pt x="500063" y="1746695"/>
                    <a:pt x="708152" y="1527620"/>
                  </a:cubicBezTo>
                  <a:cubicBezTo>
                    <a:pt x="1105789" y="1108901"/>
                    <a:pt x="1026033" y="453898"/>
                    <a:pt x="565150" y="183134"/>
                  </a:cubicBezTo>
                  <a:close/>
                </a:path>
              </a:pathLst>
            </a:custGeom>
            <a:solidFill>
              <a:srgbClr val="FFFFFF">
                <a:alpha val="4134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61" name="Google Shape;61;p3"/>
            <p:cNvSpPr/>
            <p:nvPr/>
          </p:nvSpPr>
          <p:spPr>
            <a:xfrm>
              <a:off x="0" y="5613285"/>
              <a:ext cx="1873164" cy="1244714"/>
            </a:xfrm>
            <a:custGeom>
              <a:avLst/>
              <a:gdLst/>
              <a:ahLst/>
              <a:cxnLst/>
              <a:rect l="l" t="t" r="r" b="b"/>
              <a:pathLst>
                <a:path w="1873164" h="1244714" extrusionOk="0">
                  <a:moveTo>
                    <a:pt x="1435989" y="226936"/>
                  </a:moveTo>
                  <a:cubicBezTo>
                    <a:pt x="941007" y="-100660"/>
                    <a:pt x="371793" y="-76085"/>
                    <a:pt x="0" y="316980"/>
                  </a:cubicBezTo>
                  <a:lnTo>
                    <a:pt x="0" y="1244715"/>
                  </a:lnTo>
                  <a:lnTo>
                    <a:pt x="1852549" y="1244715"/>
                  </a:lnTo>
                  <a:cubicBezTo>
                    <a:pt x="1929892" y="874129"/>
                    <a:pt x="1789303" y="460807"/>
                    <a:pt x="1435989" y="226936"/>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grpSp>
      <p:sp>
        <p:nvSpPr>
          <p:cNvPr id="62" name="Google Shape;62;p3"/>
          <p:cNvSpPr txBox="1">
            <a:spLocks noGrp="1"/>
          </p:cNvSpPr>
          <p:nvPr>
            <p:ph type="ctrTitle"/>
          </p:nvPr>
        </p:nvSpPr>
        <p:spPr>
          <a:xfrm>
            <a:off x="1419825" y="1964350"/>
            <a:ext cx="4575000" cy="1159800"/>
          </a:xfrm>
          <a:prstGeom prst="rect">
            <a:avLst/>
          </a:prstGeom>
        </p:spPr>
        <p:txBody>
          <a:bodyPr spcFirstLastPara="1" wrap="square" lIns="0" tIns="0" rIns="0" bIns="0" anchor="b" anchorCtr="0">
            <a:noAutofit/>
          </a:bodyPr>
          <a:lstStyle>
            <a:lvl1pPr lvl="0" rtl="0">
              <a:lnSpc>
                <a:spcPct val="80000"/>
              </a:lnSpc>
              <a:spcBef>
                <a:spcPts val="0"/>
              </a:spcBef>
              <a:spcAft>
                <a:spcPts val="0"/>
              </a:spcAft>
              <a:buSzPts val="4400"/>
              <a:buFont typeface="Zilla Slab SemiBold"/>
              <a:buNone/>
              <a:defRPr sz="4400" b="0">
                <a:latin typeface="Zilla Slab SemiBold"/>
                <a:ea typeface="Zilla Slab SemiBold"/>
                <a:cs typeface="Zilla Slab SemiBold"/>
                <a:sym typeface="Zilla Slab SemiBold"/>
              </a:defRPr>
            </a:lvl1pPr>
            <a:lvl2pPr lvl="1" rtl="0">
              <a:lnSpc>
                <a:spcPct val="80000"/>
              </a:lnSpc>
              <a:spcBef>
                <a:spcPts val="0"/>
              </a:spcBef>
              <a:spcAft>
                <a:spcPts val="0"/>
              </a:spcAft>
              <a:buSzPts val="4400"/>
              <a:buFont typeface="Zilla Slab SemiBold"/>
              <a:buNone/>
              <a:defRPr sz="4400" b="0">
                <a:latin typeface="Zilla Slab SemiBold"/>
                <a:ea typeface="Zilla Slab SemiBold"/>
                <a:cs typeface="Zilla Slab SemiBold"/>
                <a:sym typeface="Zilla Slab SemiBold"/>
              </a:defRPr>
            </a:lvl2pPr>
            <a:lvl3pPr lvl="2" rtl="0">
              <a:lnSpc>
                <a:spcPct val="80000"/>
              </a:lnSpc>
              <a:spcBef>
                <a:spcPts val="0"/>
              </a:spcBef>
              <a:spcAft>
                <a:spcPts val="0"/>
              </a:spcAft>
              <a:buSzPts val="4400"/>
              <a:buFont typeface="Zilla Slab SemiBold"/>
              <a:buNone/>
              <a:defRPr sz="4400" b="0">
                <a:latin typeface="Zilla Slab SemiBold"/>
                <a:ea typeface="Zilla Slab SemiBold"/>
                <a:cs typeface="Zilla Slab SemiBold"/>
                <a:sym typeface="Zilla Slab SemiBold"/>
              </a:defRPr>
            </a:lvl3pPr>
            <a:lvl4pPr lvl="3" rtl="0">
              <a:lnSpc>
                <a:spcPct val="80000"/>
              </a:lnSpc>
              <a:spcBef>
                <a:spcPts val="0"/>
              </a:spcBef>
              <a:spcAft>
                <a:spcPts val="0"/>
              </a:spcAft>
              <a:buSzPts val="4400"/>
              <a:buFont typeface="Zilla Slab SemiBold"/>
              <a:buNone/>
              <a:defRPr sz="4400" b="0">
                <a:latin typeface="Zilla Slab SemiBold"/>
                <a:ea typeface="Zilla Slab SemiBold"/>
                <a:cs typeface="Zilla Slab SemiBold"/>
                <a:sym typeface="Zilla Slab SemiBold"/>
              </a:defRPr>
            </a:lvl4pPr>
            <a:lvl5pPr lvl="4" rtl="0">
              <a:lnSpc>
                <a:spcPct val="80000"/>
              </a:lnSpc>
              <a:spcBef>
                <a:spcPts val="0"/>
              </a:spcBef>
              <a:spcAft>
                <a:spcPts val="0"/>
              </a:spcAft>
              <a:buSzPts val="4400"/>
              <a:buFont typeface="Zilla Slab SemiBold"/>
              <a:buNone/>
              <a:defRPr sz="4400" b="0">
                <a:latin typeface="Zilla Slab SemiBold"/>
                <a:ea typeface="Zilla Slab SemiBold"/>
                <a:cs typeface="Zilla Slab SemiBold"/>
                <a:sym typeface="Zilla Slab SemiBold"/>
              </a:defRPr>
            </a:lvl5pPr>
            <a:lvl6pPr lvl="5" rtl="0">
              <a:lnSpc>
                <a:spcPct val="80000"/>
              </a:lnSpc>
              <a:spcBef>
                <a:spcPts val="0"/>
              </a:spcBef>
              <a:spcAft>
                <a:spcPts val="0"/>
              </a:spcAft>
              <a:buSzPts val="4400"/>
              <a:buFont typeface="Zilla Slab SemiBold"/>
              <a:buNone/>
              <a:defRPr sz="4400" b="0">
                <a:latin typeface="Zilla Slab SemiBold"/>
                <a:ea typeface="Zilla Slab SemiBold"/>
                <a:cs typeface="Zilla Slab SemiBold"/>
                <a:sym typeface="Zilla Slab SemiBold"/>
              </a:defRPr>
            </a:lvl6pPr>
            <a:lvl7pPr lvl="6" rtl="0">
              <a:lnSpc>
                <a:spcPct val="80000"/>
              </a:lnSpc>
              <a:spcBef>
                <a:spcPts val="0"/>
              </a:spcBef>
              <a:spcAft>
                <a:spcPts val="0"/>
              </a:spcAft>
              <a:buSzPts val="4400"/>
              <a:buFont typeface="Zilla Slab SemiBold"/>
              <a:buNone/>
              <a:defRPr sz="4400" b="0">
                <a:latin typeface="Zilla Slab SemiBold"/>
                <a:ea typeface="Zilla Slab SemiBold"/>
                <a:cs typeface="Zilla Slab SemiBold"/>
                <a:sym typeface="Zilla Slab SemiBold"/>
              </a:defRPr>
            </a:lvl7pPr>
            <a:lvl8pPr lvl="7" rtl="0">
              <a:lnSpc>
                <a:spcPct val="80000"/>
              </a:lnSpc>
              <a:spcBef>
                <a:spcPts val="0"/>
              </a:spcBef>
              <a:spcAft>
                <a:spcPts val="0"/>
              </a:spcAft>
              <a:buSzPts val="4400"/>
              <a:buFont typeface="Zilla Slab SemiBold"/>
              <a:buNone/>
              <a:defRPr sz="4400" b="0">
                <a:latin typeface="Zilla Slab SemiBold"/>
                <a:ea typeface="Zilla Slab SemiBold"/>
                <a:cs typeface="Zilla Slab SemiBold"/>
                <a:sym typeface="Zilla Slab SemiBold"/>
              </a:defRPr>
            </a:lvl8pPr>
            <a:lvl9pPr lvl="8" rtl="0">
              <a:lnSpc>
                <a:spcPct val="80000"/>
              </a:lnSpc>
              <a:spcBef>
                <a:spcPts val="0"/>
              </a:spcBef>
              <a:spcAft>
                <a:spcPts val="0"/>
              </a:spcAft>
              <a:buSzPts val="4400"/>
              <a:buFont typeface="Zilla Slab SemiBold"/>
              <a:buNone/>
              <a:defRPr sz="4400" b="0">
                <a:latin typeface="Zilla Slab SemiBold"/>
                <a:ea typeface="Zilla Slab SemiBold"/>
                <a:cs typeface="Zilla Slab SemiBold"/>
                <a:sym typeface="Zilla Slab SemiBold"/>
              </a:defRPr>
            </a:lvl9pPr>
          </a:lstStyle>
          <a:p/>
        </p:txBody>
      </p:sp>
      <p:sp>
        <p:nvSpPr>
          <p:cNvPr id="63" name="Google Shape;63;p3"/>
          <p:cNvSpPr txBox="1">
            <a:spLocks noGrp="1"/>
          </p:cNvSpPr>
          <p:nvPr>
            <p:ph type="subTitle" idx="1"/>
          </p:nvPr>
        </p:nvSpPr>
        <p:spPr>
          <a:xfrm>
            <a:off x="1419825" y="3221050"/>
            <a:ext cx="4575000" cy="784800"/>
          </a:xfrm>
          <a:prstGeom prst="rect">
            <a:avLst/>
          </a:prstGeom>
        </p:spPr>
        <p:txBody>
          <a:bodyPr spcFirstLastPara="1" wrap="square" lIns="0" tIns="0" rIns="0" bIns="0" anchor="t" anchorCtr="0">
            <a:noAutofit/>
          </a:bodyPr>
          <a:lstStyle>
            <a:lvl1pPr lvl="0" rtl="0">
              <a:spcBef>
                <a:spcPts val="0"/>
              </a:spcBef>
              <a:spcAft>
                <a:spcPts val="0"/>
              </a:spcAft>
              <a:buClr>
                <a:schemeClr val="accent5"/>
              </a:buClr>
              <a:buSzPts val="2000"/>
              <a:buNone/>
              <a:defRPr>
                <a:solidFill>
                  <a:schemeClr val="accent5"/>
                </a:solidFill>
              </a:defRPr>
            </a:lvl1pPr>
            <a:lvl2pPr lvl="1" rtl="0">
              <a:spcBef>
                <a:spcPts val="0"/>
              </a:spcBef>
              <a:spcAft>
                <a:spcPts val="0"/>
              </a:spcAft>
              <a:buClr>
                <a:schemeClr val="accent5"/>
              </a:buClr>
              <a:buSzPts val="3000"/>
              <a:buNone/>
              <a:defRPr sz="3000">
                <a:solidFill>
                  <a:schemeClr val="accent5"/>
                </a:solidFill>
              </a:defRPr>
            </a:lvl2pPr>
            <a:lvl3pPr lvl="2" rtl="0">
              <a:spcBef>
                <a:spcPts val="0"/>
              </a:spcBef>
              <a:spcAft>
                <a:spcPts val="0"/>
              </a:spcAft>
              <a:buClr>
                <a:schemeClr val="accent5"/>
              </a:buClr>
              <a:buSzPts val="3000"/>
              <a:buNone/>
              <a:defRPr sz="3000">
                <a:solidFill>
                  <a:schemeClr val="accent5"/>
                </a:solidFill>
              </a:defRPr>
            </a:lvl3pPr>
            <a:lvl4pPr lvl="3" rtl="0">
              <a:spcBef>
                <a:spcPts val="0"/>
              </a:spcBef>
              <a:spcAft>
                <a:spcPts val="0"/>
              </a:spcAft>
              <a:buClr>
                <a:schemeClr val="accent5"/>
              </a:buClr>
              <a:buSzPts val="3000"/>
              <a:buNone/>
              <a:defRPr sz="3000">
                <a:solidFill>
                  <a:schemeClr val="accent5"/>
                </a:solidFill>
              </a:defRPr>
            </a:lvl4pPr>
            <a:lvl5pPr lvl="4" rtl="0">
              <a:spcBef>
                <a:spcPts val="0"/>
              </a:spcBef>
              <a:spcAft>
                <a:spcPts val="0"/>
              </a:spcAft>
              <a:buClr>
                <a:schemeClr val="accent5"/>
              </a:buClr>
              <a:buSzPts val="3000"/>
              <a:buNone/>
              <a:defRPr sz="3000">
                <a:solidFill>
                  <a:schemeClr val="accent5"/>
                </a:solidFill>
              </a:defRPr>
            </a:lvl5pPr>
            <a:lvl6pPr lvl="5" rtl="0">
              <a:spcBef>
                <a:spcPts val="0"/>
              </a:spcBef>
              <a:spcAft>
                <a:spcPts val="0"/>
              </a:spcAft>
              <a:buClr>
                <a:schemeClr val="accent5"/>
              </a:buClr>
              <a:buSzPts val="3000"/>
              <a:buNone/>
              <a:defRPr sz="3000">
                <a:solidFill>
                  <a:schemeClr val="accent5"/>
                </a:solidFill>
              </a:defRPr>
            </a:lvl6pPr>
            <a:lvl7pPr lvl="6" rtl="0">
              <a:spcBef>
                <a:spcPts val="0"/>
              </a:spcBef>
              <a:spcAft>
                <a:spcPts val="0"/>
              </a:spcAft>
              <a:buClr>
                <a:schemeClr val="accent5"/>
              </a:buClr>
              <a:buSzPts val="3000"/>
              <a:buNone/>
              <a:defRPr sz="3000">
                <a:solidFill>
                  <a:schemeClr val="accent5"/>
                </a:solidFill>
              </a:defRPr>
            </a:lvl7pPr>
            <a:lvl8pPr lvl="7" rtl="0">
              <a:spcBef>
                <a:spcPts val="0"/>
              </a:spcBef>
              <a:spcAft>
                <a:spcPts val="0"/>
              </a:spcAft>
              <a:buClr>
                <a:schemeClr val="accent5"/>
              </a:buClr>
              <a:buSzPts val="3000"/>
              <a:buNone/>
              <a:defRPr sz="3000">
                <a:solidFill>
                  <a:schemeClr val="accent5"/>
                </a:solidFill>
              </a:defRPr>
            </a:lvl8pPr>
            <a:lvl9pPr lvl="8" rtl="0">
              <a:spcBef>
                <a:spcPts val="0"/>
              </a:spcBef>
              <a:spcAft>
                <a:spcPts val="0"/>
              </a:spcAft>
              <a:buClr>
                <a:schemeClr val="accent5"/>
              </a:buClr>
              <a:buSzPts val="3000"/>
              <a:buNone/>
              <a:defRPr sz="3000">
                <a:solidFill>
                  <a:schemeClr val="accent5"/>
                </a:solidFill>
              </a:defRPr>
            </a:lvl9pPr>
          </a:lstStyle>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 matchingName="Title + 1 column">
  <p:cSld name="TITLE_AND_BODY">
    <p:spTree>
      <p:nvGrpSpPr>
        <p:cNvPr id="1" name="Shape 91"/>
        <p:cNvGrpSpPr/>
        <p:nvPr/>
      </p:nvGrpSpPr>
      <p:grpSpPr>
        <a:xfrm>
          <a:off x="0" y="0"/>
          <a:ext cx="0" cy="0"/>
          <a:chOff x="0" y="0"/>
          <a:chExt cx="0" cy="0"/>
        </a:xfrm>
      </p:grpSpPr>
      <p:grpSp>
        <p:nvGrpSpPr>
          <p:cNvPr id="92" name="Google Shape;92;p5"/>
          <p:cNvGrpSpPr/>
          <p:nvPr/>
        </p:nvGrpSpPr>
        <p:grpSpPr>
          <a:xfrm>
            <a:off x="0" y="0"/>
            <a:ext cx="9158630" cy="5151729"/>
            <a:chOff x="0" y="0"/>
            <a:chExt cx="12191999" cy="6857999"/>
          </a:xfrm>
        </p:grpSpPr>
        <p:sp>
          <p:nvSpPr>
            <p:cNvPr id="93" name="Google Shape;93;p5"/>
            <p:cNvSpPr/>
            <p:nvPr/>
          </p:nvSpPr>
          <p:spPr>
            <a:xfrm>
              <a:off x="379256" y="0"/>
              <a:ext cx="3202074" cy="2719638"/>
            </a:xfrm>
            <a:custGeom>
              <a:avLst/>
              <a:gdLst/>
              <a:ahLst/>
              <a:cxnLst/>
              <a:rect l="l" t="t" r="r" b="b"/>
              <a:pathLst>
                <a:path w="3202074" h="2719638" extrusionOk="0">
                  <a:moveTo>
                    <a:pt x="254092" y="1025906"/>
                  </a:moveTo>
                  <a:cubicBezTo>
                    <a:pt x="-139608" y="1415225"/>
                    <a:pt x="-66138" y="2100834"/>
                    <a:pt x="407508" y="2484374"/>
                  </a:cubicBezTo>
                  <a:cubicBezTo>
                    <a:pt x="881155" y="2867914"/>
                    <a:pt x="1520219" y="2758186"/>
                    <a:pt x="1865976" y="2331212"/>
                  </a:cubicBezTo>
                  <a:cubicBezTo>
                    <a:pt x="2211734" y="1904238"/>
                    <a:pt x="2707415" y="1438021"/>
                    <a:pt x="2999388" y="931545"/>
                  </a:cubicBezTo>
                  <a:cubicBezTo>
                    <a:pt x="3173886" y="628650"/>
                    <a:pt x="3243927" y="295910"/>
                    <a:pt x="3177125" y="0"/>
                  </a:cubicBezTo>
                  <a:lnTo>
                    <a:pt x="1063527" y="0"/>
                  </a:lnTo>
                  <a:cubicBezTo>
                    <a:pt x="787810" y="353759"/>
                    <a:pt x="541112" y="742252"/>
                    <a:pt x="254092" y="1025906"/>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94" name="Google Shape;94;p5"/>
            <p:cNvSpPr/>
            <p:nvPr/>
          </p:nvSpPr>
          <p:spPr>
            <a:xfrm>
              <a:off x="5098126" y="509973"/>
              <a:ext cx="5085005" cy="4898812"/>
            </a:xfrm>
            <a:custGeom>
              <a:avLst/>
              <a:gdLst/>
              <a:ahLst/>
              <a:cxnLst/>
              <a:rect l="l" t="t" r="r" b="b"/>
              <a:pathLst>
                <a:path w="5085005" h="4898812" extrusionOk="0">
                  <a:moveTo>
                    <a:pt x="949804" y="4311899"/>
                  </a:moveTo>
                  <a:cubicBezTo>
                    <a:pt x="1959010" y="5236142"/>
                    <a:pt x="3396777" y="5033577"/>
                    <a:pt x="4424080" y="3951727"/>
                  </a:cubicBezTo>
                  <a:cubicBezTo>
                    <a:pt x="5451383" y="2869878"/>
                    <a:pt x="5245389" y="1177920"/>
                    <a:pt x="4054002" y="478277"/>
                  </a:cubicBezTo>
                  <a:cubicBezTo>
                    <a:pt x="2862615" y="-221366"/>
                    <a:pt x="1548991" y="-196030"/>
                    <a:pt x="579727" y="838639"/>
                  </a:cubicBezTo>
                  <a:cubicBezTo>
                    <a:pt x="-389538" y="1873308"/>
                    <a:pt x="-59465" y="3387593"/>
                    <a:pt x="949804" y="4311899"/>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95" name="Google Shape;95;p5"/>
            <p:cNvSpPr/>
            <p:nvPr/>
          </p:nvSpPr>
          <p:spPr>
            <a:xfrm>
              <a:off x="10580560" y="0"/>
              <a:ext cx="1611439" cy="1077905"/>
            </a:xfrm>
            <a:custGeom>
              <a:avLst/>
              <a:gdLst/>
              <a:ahLst/>
              <a:cxnLst/>
              <a:rect l="l" t="t" r="r" b="b"/>
              <a:pathLst>
                <a:path w="1611439" h="1077905" extrusionOk="0">
                  <a:moveTo>
                    <a:pt x="1611440" y="0"/>
                  </a:moveTo>
                  <a:lnTo>
                    <a:pt x="0" y="0"/>
                  </a:lnTo>
                  <a:cubicBezTo>
                    <a:pt x="8699" y="348361"/>
                    <a:pt x="162560" y="700405"/>
                    <a:pt x="458660" y="862711"/>
                  </a:cubicBezTo>
                  <a:cubicBezTo>
                    <a:pt x="825373" y="1063752"/>
                    <a:pt x="1250759" y="1141349"/>
                    <a:pt x="1611440" y="1020127"/>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96" name="Google Shape;96;p5"/>
            <p:cNvSpPr/>
            <p:nvPr/>
          </p:nvSpPr>
          <p:spPr>
            <a:xfrm>
              <a:off x="8893492" y="3876233"/>
              <a:ext cx="3298507" cy="2981766"/>
            </a:xfrm>
            <a:custGeom>
              <a:avLst/>
              <a:gdLst/>
              <a:ahLst/>
              <a:cxnLst/>
              <a:rect l="l" t="t" r="r" b="b"/>
              <a:pathLst>
                <a:path w="3298507" h="2981766" extrusionOk="0">
                  <a:moveTo>
                    <a:pt x="3298507" y="2981767"/>
                  </a:moveTo>
                  <a:lnTo>
                    <a:pt x="3298507" y="2410"/>
                  </a:lnTo>
                  <a:cubicBezTo>
                    <a:pt x="2821559" y="-24831"/>
                    <a:pt x="2330894" y="179639"/>
                    <a:pt x="1937702" y="574545"/>
                  </a:cubicBezTo>
                  <a:cubicBezTo>
                    <a:pt x="1296352" y="1218816"/>
                    <a:pt x="812228" y="2112389"/>
                    <a:pt x="212471" y="2704971"/>
                  </a:cubicBezTo>
                  <a:cubicBezTo>
                    <a:pt x="129286" y="2787076"/>
                    <a:pt x="57785" y="2880167"/>
                    <a:pt x="0" y="2981767"/>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97" name="Google Shape;97;p5"/>
            <p:cNvSpPr/>
            <p:nvPr/>
          </p:nvSpPr>
          <p:spPr>
            <a:xfrm>
              <a:off x="9946085" y="184703"/>
              <a:ext cx="1262894" cy="1267301"/>
            </a:xfrm>
            <a:custGeom>
              <a:avLst/>
              <a:gdLst/>
              <a:ahLst/>
              <a:cxnLst/>
              <a:rect l="l" t="t" r="r" b="b"/>
              <a:pathLst>
                <a:path w="1262894" h="1267301" extrusionOk="0">
                  <a:moveTo>
                    <a:pt x="231059" y="1122190"/>
                  </a:moveTo>
                  <a:cubicBezTo>
                    <a:pt x="514968" y="1352060"/>
                    <a:pt x="900540" y="1299990"/>
                    <a:pt x="1120059" y="1028464"/>
                  </a:cubicBezTo>
                  <a:cubicBezTo>
                    <a:pt x="1339579" y="756938"/>
                    <a:pt x="1304209" y="308501"/>
                    <a:pt x="1026778" y="139464"/>
                  </a:cubicBezTo>
                  <a:cubicBezTo>
                    <a:pt x="749346" y="-29573"/>
                    <a:pt x="340025" y="-94216"/>
                    <a:pt x="137778" y="233190"/>
                  </a:cubicBezTo>
                  <a:cubicBezTo>
                    <a:pt x="-64469" y="560596"/>
                    <a:pt x="-52785" y="892256"/>
                    <a:pt x="231059" y="11221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98" name="Google Shape;98;p5"/>
            <p:cNvSpPr/>
            <p:nvPr/>
          </p:nvSpPr>
          <p:spPr>
            <a:xfrm>
              <a:off x="8154070" y="6110888"/>
              <a:ext cx="1059589" cy="746920"/>
            </a:xfrm>
            <a:custGeom>
              <a:avLst/>
              <a:gdLst/>
              <a:ahLst/>
              <a:cxnLst/>
              <a:rect l="l" t="t" r="r" b="b"/>
              <a:pathLst>
                <a:path w="1059589" h="746920" extrusionOk="0">
                  <a:moveTo>
                    <a:pt x="842483" y="112937"/>
                  </a:moveTo>
                  <a:cubicBezTo>
                    <a:pt x="583974" y="-58513"/>
                    <a:pt x="284889" y="-36034"/>
                    <a:pt x="102390" y="189137"/>
                  </a:cubicBezTo>
                  <a:cubicBezTo>
                    <a:pt x="-2067" y="318105"/>
                    <a:pt x="-19911" y="546705"/>
                    <a:pt x="18824" y="746921"/>
                  </a:cubicBezTo>
                  <a:lnTo>
                    <a:pt x="1001804" y="746921"/>
                  </a:lnTo>
                  <a:cubicBezTo>
                    <a:pt x="1115596" y="539784"/>
                    <a:pt x="1060732" y="257463"/>
                    <a:pt x="842483" y="112937"/>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99" name="Google Shape;99;p5"/>
            <p:cNvSpPr/>
            <p:nvPr/>
          </p:nvSpPr>
          <p:spPr>
            <a:xfrm>
              <a:off x="11021808" y="3814317"/>
              <a:ext cx="785039" cy="756266"/>
            </a:xfrm>
            <a:custGeom>
              <a:avLst/>
              <a:gdLst/>
              <a:ahLst/>
              <a:cxnLst/>
              <a:rect l="l" t="t" r="r" b="b"/>
              <a:pathLst>
                <a:path w="785039" h="756266" extrusionOk="0">
                  <a:moveTo>
                    <a:pt x="146635" y="665672"/>
                  </a:moveTo>
                  <a:cubicBezTo>
                    <a:pt x="302400" y="808356"/>
                    <a:pt x="524396" y="777050"/>
                    <a:pt x="682956" y="610046"/>
                  </a:cubicBezTo>
                  <a:cubicBezTo>
                    <a:pt x="841515" y="443041"/>
                    <a:pt x="809956" y="181865"/>
                    <a:pt x="625806" y="73851"/>
                  </a:cubicBezTo>
                  <a:cubicBezTo>
                    <a:pt x="441656" y="-34162"/>
                    <a:pt x="239091" y="-30289"/>
                    <a:pt x="89485" y="129478"/>
                  </a:cubicBezTo>
                  <a:cubicBezTo>
                    <a:pt x="-60121" y="289243"/>
                    <a:pt x="-9194" y="522733"/>
                    <a:pt x="146635" y="665672"/>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00" name="Google Shape;100;p5"/>
            <p:cNvSpPr/>
            <p:nvPr/>
          </p:nvSpPr>
          <p:spPr>
            <a:xfrm>
              <a:off x="11515984" y="4599211"/>
              <a:ext cx="257951" cy="248290"/>
            </a:xfrm>
            <a:custGeom>
              <a:avLst/>
              <a:gdLst/>
              <a:ahLst/>
              <a:cxnLst/>
              <a:rect l="l" t="t" r="r" b="b"/>
              <a:pathLst>
                <a:path w="257951" h="248290" extrusionOk="0">
                  <a:moveTo>
                    <a:pt x="48382" y="218533"/>
                  </a:moveTo>
                  <a:cubicBezTo>
                    <a:pt x="99182" y="265396"/>
                    <a:pt x="172397" y="255109"/>
                    <a:pt x="224468" y="200309"/>
                  </a:cubicBezTo>
                  <a:cubicBezTo>
                    <a:pt x="276537" y="145508"/>
                    <a:pt x="266123" y="59656"/>
                    <a:pt x="205418" y="24223"/>
                  </a:cubicBezTo>
                  <a:cubicBezTo>
                    <a:pt x="144711" y="-11210"/>
                    <a:pt x="78418" y="-9940"/>
                    <a:pt x="29269" y="42511"/>
                  </a:cubicBezTo>
                  <a:cubicBezTo>
                    <a:pt x="-19880" y="94962"/>
                    <a:pt x="-2799" y="171670"/>
                    <a:pt x="48382" y="218533"/>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01" name="Google Shape;101;p5"/>
            <p:cNvSpPr/>
            <p:nvPr/>
          </p:nvSpPr>
          <p:spPr>
            <a:xfrm>
              <a:off x="9279368" y="1460372"/>
              <a:ext cx="785039" cy="756266"/>
            </a:xfrm>
            <a:custGeom>
              <a:avLst/>
              <a:gdLst/>
              <a:ahLst/>
              <a:cxnLst/>
              <a:rect l="l" t="t" r="r" b="b"/>
              <a:pathLst>
                <a:path w="785039" h="756266" extrusionOk="0">
                  <a:moveTo>
                    <a:pt x="146635" y="665671"/>
                  </a:moveTo>
                  <a:cubicBezTo>
                    <a:pt x="302400" y="808356"/>
                    <a:pt x="524396" y="777050"/>
                    <a:pt x="682956" y="610045"/>
                  </a:cubicBezTo>
                  <a:cubicBezTo>
                    <a:pt x="841515" y="443040"/>
                    <a:pt x="809956" y="181865"/>
                    <a:pt x="625806" y="73851"/>
                  </a:cubicBezTo>
                  <a:cubicBezTo>
                    <a:pt x="441656" y="-34162"/>
                    <a:pt x="239091" y="-30289"/>
                    <a:pt x="89485" y="129477"/>
                  </a:cubicBezTo>
                  <a:cubicBezTo>
                    <a:pt x="-60121" y="289243"/>
                    <a:pt x="-9194" y="522987"/>
                    <a:pt x="146635" y="66567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02" name="Google Shape;102;p5"/>
            <p:cNvSpPr/>
            <p:nvPr/>
          </p:nvSpPr>
          <p:spPr>
            <a:xfrm>
              <a:off x="10904678" y="5496467"/>
              <a:ext cx="257778" cy="248289"/>
            </a:xfrm>
            <a:custGeom>
              <a:avLst/>
              <a:gdLst/>
              <a:ahLst/>
              <a:cxnLst/>
              <a:rect l="l" t="t" r="r" b="b"/>
              <a:pathLst>
                <a:path w="257778" h="248289" extrusionOk="0">
                  <a:moveTo>
                    <a:pt x="48182" y="218533"/>
                  </a:moveTo>
                  <a:cubicBezTo>
                    <a:pt x="99300" y="265396"/>
                    <a:pt x="172198" y="255109"/>
                    <a:pt x="224267" y="200309"/>
                  </a:cubicBezTo>
                  <a:cubicBezTo>
                    <a:pt x="276338" y="145508"/>
                    <a:pt x="265924" y="59656"/>
                    <a:pt x="205535" y="24223"/>
                  </a:cubicBezTo>
                  <a:cubicBezTo>
                    <a:pt x="145147" y="-11210"/>
                    <a:pt x="78535" y="-9940"/>
                    <a:pt x="29386" y="42511"/>
                  </a:cubicBezTo>
                  <a:cubicBezTo>
                    <a:pt x="-19763" y="94962"/>
                    <a:pt x="-2999" y="171670"/>
                    <a:pt x="48182" y="21853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03" name="Google Shape;103;p5"/>
            <p:cNvSpPr/>
            <p:nvPr/>
          </p:nvSpPr>
          <p:spPr>
            <a:xfrm>
              <a:off x="9321695" y="2238468"/>
              <a:ext cx="248447" cy="257470"/>
            </a:xfrm>
            <a:custGeom>
              <a:avLst/>
              <a:gdLst/>
              <a:ahLst/>
              <a:cxnLst/>
              <a:rect l="l" t="t" r="r" b="b"/>
              <a:pathLst>
                <a:path w="248447" h="257470" extrusionOk="0">
                  <a:moveTo>
                    <a:pt x="15980" y="70836"/>
                  </a:moveTo>
                  <a:cubicBezTo>
                    <a:pt x="-19263" y="130589"/>
                    <a:pt x="5947" y="199741"/>
                    <a:pt x="70399" y="239301"/>
                  </a:cubicBezTo>
                  <a:cubicBezTo>
                    <a:pt x="134852" y="278862"/>
                    <a:pt x="216449" y="250795"/>
                    <a:pt x="238737" y="184374"/>
                  </a:cubicBezTo>
                  <a:cubicBezTo>
                    <a:pt x="261026" y="117953"/>
                    <a:pt x="245786" y="53056"/>
                    <a:pt x="184255" y="15845"/>
                  </a:cubicBezTo>
                  <a:cubicBezTo>
                    <a:pt x="122724" y="-21366"/>
                    <a:pt x="50905" y="11019"/>
                    <a:pt x="15980" y="70836"/>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04" name="Google Shape;104;p5"/>
            <p:cNvSpPr/>
            <p:nvPr/>
          </p:nvSpPr>
          <p:spPr>
            <a:xfrm>
              <a:off x="11713296" y="1528436"/>
              <a:ext cx="478703" cy="756067"/>
            </a:xfrm>
            <a:custGeom>
              <a:avLst/>
              <a:gdLst/>
              <a:ahLst/>
              <a:cxnLst/>
              <a:rect l="l" t="t" r="r" b="b"/>
              <a:pathLst>
                <a:path w="478703" h="756067" extrusionOk="0">
                  <a:moveTo>
                    <a:pt x="478703" y="12772"/>
                  </a:moveTo>
                  <a:cubicBezTo>
                    <a:pt x="339003" y="-21391"/>
                    <a:pt x="199938" y="11502"/>
                    <a:pt x="89512" y="129358"/>
                  </a:cubicBezTo>
                  <a:cubicBezTo>
                    <a:pt x="-60158" y="289124"/>
                    <a:pt x="-9167" y="523058"/>
                    <a:pt x="146662" y="665552"/>
                  </a:cubicBezTo>
                  <a:cubicBezTo>
                    <a:pt x="242357" y="753245"/>
                    <a:pt x="363070" y="775089"/>
                    <a:pt x="478703" y="740291"/>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05" name="Google Shape;105;p5"/>
            <p:cNvSpPr/>
            <p:nvPr/>
          </p:nvSpPr>
          <p:spPr>
            <a:xfrm>
              <a:off x="0" y="5745251"/>
              <a:ext cx="2832735" cy="1112748"/>
            </a:xfrm>
            <a:custGeom>
              <a:avLst/>
              <a:gdLst/>
              <a:ahLst/>
              <a:cxnLst/>
              <a:rect l="l" t="t" r="r" b="b"/>
              <a:pathLst>
                <a:path w="2832735" h="1112748" extrusionOk="0">
                  <a:moveTo>
                    <a:pt x="2251456" y="335127"/>
                  </a:moveTo>
                  <a:cubicBezTo>
                    <a:pt x="1482090" y="-174079"/>
                    <a:pt x="591122" y="-107277"/>
                    <a:pt x="46863" y="564807"/>
                  </a:cubicBezTo>
                  <a:cubicBezTo>
                    <a:pt x="30607" y="584873"/>
                    <a:pt x="14986" y="605320"/>
                    <a:pt x="0" y="626085"/>
                  </a:cubicBezTo>
                  <a:lnTo>
                    <a:pt x="0" y="1112749"/>
                  </a:lnTo>
                  <a:lnTo>
                    <a:pt x="2832735" y="1112749"/>
                  </a:lnTo>
                  <a:cubicBezTo>
                    <a:pt x="2735720" y="793598"/>
                    <a:pt x="2530069" y="518509"/>
                    <a:pt x="2251456" y="335127"/>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06" name="Google Shape;106;p5"/>
            <p:cNvSpPr/>
            <p:nvPr/>
          </p:nvSpPr>
          <p:spPr>
            <a:xfrm>
              <a:off x="8998247" y="2197363"/>
              <a:ext cx="2807421" cy="3042981"/>
            </a:xfrm>
            <a:custGeom>
              <a:avLst/>
              <a:gdLst/>
              <a:ahLst/>
              <a:cxnLst/>
              <a:rect l="l" t="t" r="r" b="b"/>
              <a:pathLst>
                <a:path w="2807421" h="3042981" extrusionOk="0">
                  <a:moveTo>
                    <a:pt x="2495253" y="196586"/>
                  </a:moveTo>
                  <a:cubicBezTo>
                    <a:pt x="2885460" y="512562"/>
                    <a:pt x="2885651" y="1031167"/>
                    <a:pt x="2629619" y="1475222"/>
                  </a:cubicBezTo>
                  <a:cubicBezTo>
                    <a:pt x="2373587" y="1919278"/>
                    <a:pt x="1939057" y="2328027"/>
                    <a:pt x="1635908" y="2702360"/>
                  </a:cubicBezTo>
                  <a:cubicBezTo>
                    <a:pt x="1332759" y="3076692"/>
                    <a:pt x="772308" y="3173022"/>
                    <a:pt x="357272" y="2836789"/>
                  </a:cubicBezTo>
                  <a:cubicBezTo>
                    <a:pt x="-57765" y="2500557"/>
                    <a:pt x="-122598" y="1899529"/>
                    <a:pt x="222842" y="1558153"/>
                  </a:cubicBezTo>
                  <a:cubicBezTo>
                    <a:pt x="568282" y="1216777"/>
                    <a:pt x="847047" y="702110"/>
                    <a:pt x="1216617" y="330952"/>
                  </a:cubicBezTo>
                  <a:cubicBezTo>
                    <a:pt x="1586187" y="-40205"/>
                    <a:pt x="2104792" y="-119199"/>
                    <a:pt x="2495253" y="196586"/>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07" name="Google Shape;107;p5"/>
            <p:cNvSpPr/>
            <p:nvPr/>
          </p:nvSpPr>
          <p:spPr>
            <a:xfrm>
              <a:off x="0" y="5372101"/>
              <a:ext cx="999118" cy="1485898"/>
            </a:xfrm>
            <a:custGeom>
              <a:avLst/>
              <a:gdLst/>
              <a:ahLst/>
              <a:cxnLst/>
              <a:rect l="l" t="t" r="r" b="b"/>
              <a:pathLst>
                <a:path w="999118" h="1485898" extrusionOk="0">
                  <a:moveTo>
                    <a:pt x="644716" y="164463"/>
                  </a:moveTo>
                  <a:cubicBezTo>
                    <a:pt x="433642" y="40511"/>
                    <a:pt x="211455" y="-17274"/>
                    <a:pt x="0" y="4507"/>
                  </a:cubicBezTo>
                  <a:lnTo>
                    <a:pt x="0" y="1485898"/>
                  </a:lnTo>
                  <a:lnTo>
                    <a:pt x="630682" y="1485898"/>
                  </a:lnTo>
                  <a:cubicBezTo>
                    <a:pt x="681057" y="1447354"/>
                    <a:pt x="728301" y="1404872"/>
                    <a:pt x="771970" y="1358898"/>
                  </a:cubicBezTo>
                  <a:cubicBezTo>
                    <a:pt x="1125157" y="986788"/>
                    <a:pt x="1054100" y="404938"/>
                    <a:pt x="644716" y="164463"/>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08" name="Google Shape;108;p5"/>
            <p:cNvSpPr/>
            <p:nvPr/>
          </p:nvSpPr>
          <p:spPr>
            <a:xfrm>
              <a:off x="2321033" y="6438530"/>
              <a:ext cx="755520" cy="419469"/>
            </a:xfrm>
            <a:custGeom>
              <a:avLst/>
              <a:gdLst/>
              <a:ahLst/>
              <a:cxnLst/>
              <a:rect l="l" t="t" r="r" b="b"/>
              <a:pathLst>
                <a:path w="755520" h="419469" extrusionOk="0">
                  <a:moveTo>
                    <a:pt x="478491" y="6275"/>
                  </a:moveTo>
                  <a:cubicBezTo>
                    <a:pt x="284181" y="-21665"/>
                    <a:pt x="41865" y="39803"/>
                    <a:pt x="7321" y="269546"/>
                  </a:cubicBezTo>
                  <a:cubicBezTo>
                    <a:pt x="-509" y="319139"/>
                    <a:pt x="-2065" y="369495"/>
                    <a:pt x="2685" y="419469"/>
                  </a:cubicBezTo>
                  <a:lnTo>
                    <a:pt x="753001" y="419469"/>
                  </a:lnTo>
                  <a:cubicBezTo>
                    <a:pt x="774655" y="231319"/>
                    <a:pt x="654513" y="31611"/>
                    <a:pt x="478491" y="6275"/>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09" name="Google Shape;109;p5"/>
            <p:cNvSpPr/>
            <p:nvPr/>
          </p:nvSpPr>
          <p:spPr>
            <a:xfrm>
              <a:off x="3060002" y="6367255"/>
              <a:ext cx="248016" cy="257519"/>
            </a:xfrm>
            <a:custGeom>
              <a:avLst/>
              <a:gdLst/>
              <a:ahLst/>
              <a:cxnLst/>
              <a:rect l="l" t="t" r="r" b="b"/>
              <a:pathLst>
                <a:path w="248016" h="257519" extrusionOk="0">
                  <a:moveTo>
                    <a:pt x="34797" y="41482"/>
                  </a:moveTo>
                  <a:cubicBezTo>
                    <a:pt x="-15305" y="89424"/>
                    <a:pt x="-9653" y="162830"/>
                    <a:pt x="41147" y="218393"/>
                  </a:cubicBezTo>
                  <a:cubicBezTo>
                    <a:pt x="91947" y="273955"/>
                    <a:pt x="178624" y="269193"/>
                    <a:pt x="218057" y="211408"/>
                  </a:cubicBezTo>
                  <a:cubicBezTo>
                    <a:pt x="257491" y="153623"/>
                    <a:pt x="260603" y="87011"/>
                    <a:pt x="211707" y="34497"/>
                  </a:cubicBezTo>
                  <a:cubicBezTo>
                    <a:pt x="162813" y="-18017"/>
                    <a:pt x="84962" y="-6460"/>
                    <a:pt x="34797" y="4148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10" name="Google Shape;110;p5"/>
            <p:cNvSpPr/>
            <p:nvPr/>
          </p:nvSpPr>
          <p:spPr>
            <a:xfrm>
              <a:off x="1335624" y="5499047"/>
              <a:ext cx="653692" cy="629771"/>
            </a:xfrm>
            <a:custGeom>
              <a:avLst/>
              <a:gdLst/>
              <a:ahLst/>
              <a:cxnLst/>
              <a:rect l="l" t="t" r="r" b="b"/>
              <a:pathLst>
                <a:path w="653692" h="629771" extrusionOk="0">
                  <a:moveTo>
                    <a:pt x="122081" y="554344"/>
                  </a:moveTo>
                  <a:cubicBezTo>
                    <a:pt x="251875" y="673152"/>
                    <a:pt x="436660" y="647054"/>
                    <a:pt x="568740" y="508052"/>
                  </a:cubicBezTo>
                  <a:cubicBezTo>
                    <a:pt x="700821" y="369051"/>
                    <a:pt x="674277" y="151436"/>
                    <a:pt x="521115" y="61520"/>
                  </a:cubicBezTo>
                  <a:cubicBezTo>
                    <a:pt x="367953" y="-28396"/>
                    <a:pt x="199107" y="-25348"/>
                    <a:pt x="74520" y="108002"/>
                  </a:cubicBezTo>
                  <a:cubicBezTo>
                    <a:pt x="-50067" y="241352"/>
                    <a:pt x="-7649" y="435535"/>
                    <a:pt x="122081" y="554344"/>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11" name="Google Shape;111;p5"/>
            <p:cNvSpPr/>
            <p:nvPr/>
          </p:nvSpPr>
          <p:spPr>
            <a:xfrm>
              <a:off x="1848308" y="6135276"/>
              <a:ext cx="257880" cy="248289"/>
            </a:xfrm>
            <a:custGeom>
              <a:avLst/>
              <a:gdLst/>
              <a:ahLst/>
              <a:cxnLst/>
              <a:rect l="l" t="t" r="r" b="b"/>
              <a:pathLst>
                <a:path w="257880" h="248289" extrusionOk="0">
                  <a:moveTo>
                    <a:pt x="48182" y="218533"/>
                  </a:moveTo>
                  <a:cubicBezTo>
                    <a:pt x="99363" y="265396"/>
                    <a:pt x="172198" y="255109"/>
                    <a:pt x="224268" y="200309"/>
                  </a:cubicBezTo>
                  <a:cubicBezTo>
                    <a:pt x="276338" y="145508"/>
                    <a:pt x="266241" y="59656"/>
                    <a:pt x="205535" y="24223"/>
                  </a:cubicBezTo>
                  <a:cubicBezTo>
                    <a:pt x="144829" y="-11210"/>
                    <a:pt x="78535" y="-9940"/>
                    <a:pt x="29386" y="42511"/>
                  </a:cubicBezTo>
                  <a:cubicBezTo>
                    <a:pt x="-19763" y="94962"/>
                    <a:pt x="-2999" y="171670"/>
                    <a:pt x="48182" y="218533"/>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12" name="Google Shape;112;p5"/>
            <p:cNvSpPr/>
            <p:nvPr/>
          </p:nvSpPr>
          <p:spPr>
            <a:xfrm>
              <a:off x="2066201" y="5932859"/>
              <a:ext cx="128918" cy="124173"/>
            </a:xfrm>
            <a:custGeom>
              <a:avLst/>
              <a:gdLst/>
              <a:ahLst/>
              <a:cxnLst/>
              <a:rect l="l" t="t" r="r" b="b"/>
              <a:pathLst>
                <a:path w="128918" h="124173" extrusionOk="0">
                  <a:moveTo>
                    <a:pt x="24091" y="109293"/>
                  </a:moveTo>
                  <a:cubicBezTo>
                    <a:pt x="49491" y="132724"/>
                    <a:pt x="86131" y="127581"/>
                    <a:pt x="112166" y="100212"/>
                  </a:cubicBezTo>
                  <a:cubicBezTo>
                    <a:pt x="138201" y="72844"/>
                    <a:pt x="132994" y="29918"/>
                    <a:pt x="102768" y="12138"/>
                  </a:cubicBezTo>
                  <a:cubicBezTo>
                    <a:pt x="72542" y="-5642"/>
                    <a:pt x="39268" y="-4944"/>
                    <a:pt x="14693" y="21282"/>
                  </a:cubicBezTo>
                  <a:cubicBezTo>
                    <a:pt x="-9881" y="47507"/>
                    <a:pt x="-1499" y="85925"/>
                    <a:pt x="24091" y="109293"/>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13" name="Google Shape;113;p5"/>
            <p:cNvSpPr/>
            <p:nvPr/>
          </p:nvSpPr>
          <p:spPr>
            <a:xfrm>
              <a:off x="11135868" y="5596064"/>
              <a:ext cx="1056131" cy="1261935"/>
            </a:xfrm>
            <a:custGeom>
              <a:avLst/>
              <a:gdLst/>
              <a:ahLst/>
              <a:cxnLst/>
              <a:rect l="l" t="t" r="r" b="b"/>
              <a:pathLst>
                <a:path w="1056131" h="1261935" extrusionOk="0">
                  <a:moveTo>
                    <a:pt x="1056132" y="0"/>
                  </a:moveTo>
                  <a:cubicBezTo>
                    <a:pt x="794956" y="64389"/>
                    <a:pt x="548132" y="207391"/>
                    <a:pt x="331152" y="438848"/>
                  </a:cubicBezTo>
                  <a:cubicBezTo>
                    <a:pt x="104139" y="681228"/>
                    <a:pt x="2032" y="969835"/>
                    <a:pt x="0" y="1261935"/>
                  </a:cubicBezTo>
                  <a:lnTo>
                    <a:pt x="1056132" y="1261935"/>
                  </a:ln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14" name="Google Shape;114;p5"/>
            <p:cNvSpPr/>
            <p:nvPr/>
          </p:nvSpPr>
          <p:spPr>
            <a:xfrm>
              <a:off x="11188871" y="1108964"/>
              <a:ext cx="380597" cy="362910"/>
            </a:xfrm>
            <a:custGeom>
              <a:avLst/>
              <a:gdLst/>
              <a:ahLst/>
              <a:cxnLst/>
              <a:rect l="l" t="t" r="r" b="b"/>
              <a:pathLst>
                <a:path w="380597" h="362910" extrusionOk="0">
                  <a:moveTo>
                    <a:pt x="74822" y="327914"/>
                  </a:moveTo>
                  <a:cubicBezTo>
                    <a:pt x="163722" y="376555"/>
                    <a:pt x="273577" y="380746"/>
                    <a:pt x="338792" y="300228"/>
                  </a:cubicBezTo>
                  <a:cubicBezTo>
                    <a:pt x="404006" y="219653"/>
                    <a:pt x="391560" y="101479"/>
                    <a:pt x="310979" y="36258"/>
                  </a:cubicBezTo>
                  <a:cubicBezTo>
                    <a:pt x="230397" y="-28956"/>
                    <a:pt x="118193" y="2095"/>
                    <a:pt x="46946" y="63944"/>
                  </a:cubicBezTo>
                  <a:cubicBezTo>
                    <a:pt x="-24302" y="125793"/>
                    <a:pt x="-14015" y="279273"/>
                    <a:pt x="74822" y="327914"/>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15" name="Google Shape;115;p5"/>
            <p:cNvSpPr/>
            <p:nvPr/>
          </p:nvSpPr>
          <p:spPr>
            <a:xfrm>
              <a:off x="9658908" y="241897"/>
              <a:ext cx="230618" cy="219842"/>
            </a:xfrm>
            <a:custGeom>
              <a:avLst/>
              <a:gdLst/>
              <a:ahLst/>
              <a:cxnLst/>
              <a:rect l="l" t="t" r="r" b="b"/>
              <a:pathLst>
                <a:path w="230618" h="219842" extrusionOk="0">
                  <a:moveTo>
                    <a:pt x="45289" y="198729"/>
                  </a:moveTo>
                  <a:cubicBezTo>
                    <a:pt x="99136" y="228193"/>
                    <a:pt x="165939" y="230479"/>
                    <a:pt x="205309" y="181965"/>
                  </a:cubicBezTo>
                  <a:cubicBezTo>
                    <a:pt x="244806" y="133135"/>
                    <a:pt x="237249" y="61524"/>
                    <a:pt x="188418" y="22016"/>
                  </a:cubicBezTo>
                  <a:cubicBezTo>
                    <a:pt x="188418" y="22014"/>
                    <a:pt x="188418" y="22011"/>
                    <a:pt x="188418" y="22008"/>
                  </a:cubicBezTo>
                  <a:cubicBezTo>
                    <a:pt x="139586" y="-17552"/>
                    <a:pt x="71641" y="1244"/>
                    <a:pt x="28461" y="38772"/>
                  </a:cubicBezTo>
                  <a:cubicBezTo>
                    <a:pt x="-14719" y="76301"/>
                    <a:pt x="-8496" y="169265"/>
                    <a:pt x="45289" y="198729"/>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grpSp>
      <p:sp>
        <p:nvSpPr>
          <p:cNvPr id="116" name="Google Shape;116;p5"/>
          <p:cNvSpPr txBox="1">
            <a:spLocks noGrp="1"/>
          </p:cNvSpPr>
          <p:nvPr>
            <p:ph type="title"/>
          </p:nvPr>
        </p:nvSpPr>
        <p:spPr>
          <a:xfrm>
            <a:off x="611400" y="369925"/>
            <a:ext cx="5889900" cy="641100"/>
          </a:xfrm>
          <a:prstGeom prst="rect">
            <a:avLst/>
          </a:prstGeom>
        </p:spPr>
        <p:txBody>
          <a:bodyPr spcFirstLastPara="1" wrap="square" lIns="0" tIns="0" rIns="0" bIns="0" anchor="b"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5"/>
          <p:cNvSpPr txBox="1">
            <a:spLocks noGrp="1"/>
          </p:cNvSpPr>
          <p:nvPr>
            <p:ph type="body" idx="1"/>
          </p:nvPr>
        </p:nvSpPr>
        <p:spPr>
          <a:xfrm>
            <a:off x="611400" y="1265783"/>
            <a:ext cx="5889900" cy="2786100"/>
          </a:xfrm>
          <a:prstGeom prst="rect">
            <a:avLst/>
          </a:prstGeom>
        </p:spPr>
        <p:txBody>
          <a:bodyPr spcFirstLastPara="1" wrap="square" lIns="0" tIns="0" rIns="0" bIns="0" anchor="t" anchorCtr="0">
            <a:noAutofit/>
          </a:bodyPr>
          <a:lstStyle>
            <a:lvl1pPr marL="457200" lvl="0" indent="-355600">
              <a:spcBef>
                <a:spcPts val="600"/>
              </a:spcBef>
              <a:spcAft>
                <a:spcPts val="0"/>
              </a:spcAft>
              <a:buSzPts val="2000"/>
              <a:buChar char="⦁"/>
              <a:defRPr/>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a:lvl4pPr>
            <a:lvl5pPr marL="2286000" lvl="4" indent="-355600">
              <a:spcBef>
                <a:spcPts val="0"/>
              </a:spcBef>
              <a:spcAft>
                <a:spcPts val="0"/>
              </a:spcAft>
              <a:buSzPts val="2000"/>
              <a:buChar char="○"/>
              <a:defRPr/>
            </a:lvl5pPr>
            <a:lvl6pPr marL="2743200" lvl="5" indent="-355600">
              <a:spcBef>
                <a:spcPts val="0"/>
              </a:spcBef>
              <a:spcAft>
                <a:spcPts val="0"/>
              </a:spcAft>
              <a:buSzPts val="2000"/>
              <a:buChar char="■"/>
              <a:defRPr/>
            </a:lvl6pPr>
            <a:lvl7pPr marL="3200400" lvl="6" indent="-355600">
              <a:spcBef>
                <a:spcPts val="0"/>
              </a:spcBef>
              <a:spcAft>
                <a:spcPts val="0"/>
              </a:spcAft>
              <a:buSzPts val="2000"/>
              <a:buChar char="●"/>
              <a:defRPr/>
            </a:lvl7pPr>
            <a:lvl8pPr marL="3657600" lvl="7" indent="-355600">
              <a:spcBef>
                <a:spcPts val="0"/>
              </a:spcBef>
              <a:spcAft>
                <a:spcPts val="0"/>
              </a:spcAft>
              <a:buSzPts val="2000"/>
              <a:buChar char="○"/>
              <a:defRPr/>
            </a:lvl8pPr>
            <a:lvl9pPr marL="4114800" lvl="8" indent="-355600">
              <a:spcBef>
                <a:spcPts val="0"/>
              </a:spcBef>
              <a:spcAft>
                <a:spcPts val="0"/>
              </a:spcAft>
              <a:buSzPts val="2000"/>
              <a:buChar char="■"/>
              <a:defRPr/>
            </a:lvl9pPr>
          </a:lstStyle>
          <a:p/>
        </p:txBody>
      </p:sp>
      <p:sp>
        <p:nvSpPr>
          <p:cNvPr id="118" name="Google Shape;118;p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matchingName="Title + 2 columns">
  <p:cSld name="TITLE_AND_TWO_COLUMNS">
    <p:spTree>
      <p:nvGrpSpPr>
        <p:cNvPr id="1" name="Shape 119"/>
        <p:cNvGrpSpPr/>
        <p:nvPr/>
      </p:nvGrpSpPr>
      <p:grpSpPr>
        <a:xfrm>
          <a:off x="0" y="0"/>
          <a:ext cx="0" cy="0"/>
          <a:chOff x="0" y="0"/>
          <a:chExt cx="0" cy="0"/>
        </a:xfrm>
      </p:grpSpPr>
      <p:grpSp>
        <p:nvGrpSpPr>
          <p:cNvPr id="120" name="Google Shape;120;p6"/>
          <p:cNvGrpSpPr/>
          <p:nvPr/>
        </p:nvGrpSpPr>
        <p:grpSpPr>
          <a:xfrm>
            <a:off x="0" y="0"/>
            <a:ext cx="9158630" cy="5151729"/>
            <a:chOff x="0" y="0"/>
            <a:chExt cx="12191999" cy="6857999"/>
          </a:xfrm>
        </p:grpSpPr>
        <p:sp>
          <p:nvSpPr>
            <p:cNvPr id="121" name="Google Shape;121;p6"/>
            <p:cNvSpPr/>
            <p:nvPr/>
          </p:nvSpPr>
          <p:spPr>
            <a:xfrm>
              <a:off x="379256" y="0"/>
              <a:ext cx="3202074" cy="2719638"/>
            </a:xfrm>
            <a:custGeom>
              <a:avLst/>
              <a:gdLst/>
              <a:ahLst/>
              <a:cxnLst/>
              <a:rect l="l" t="t" r="r" b="b"/>
              <a:pathLst>
                <a:path w="3202074" h="2719638" extrusionOk="0">
                  <a:moveTo>
                    <a:pt x="254092" y="1025906"/>
                  </a:moveTo>
                  <a:cubicBezTo>
                    <a:pt x="-139608" y="1415225"/>
                    <a:pt x="-66138" y="2100834"/>
                    <a:pt x="407508" y="2484374"/>
                  </a:cubicBezTo>
                  <a:cubicBezTo>
                    <a:pt x="881155" y="2867914"/>
                    <a:pt x="1520219" y="2758186"/>
                    <a:pt x="1865976" y="2331212"/>
                  </a:cubicBezTo>
                  <a:cubicBezTo>
                    <a:pt x="2211734" y="1904238"/>
                    <a:pt x="2707415" y="1438021"/>
                    <a:pt x="2999388" y="931545"/>
                  </a:cubicBezTo>
                  <a:cubicBezTo>
                    <a:pt x="3173886" y="628650"/>
                    <a:pt x="3243927" y="295910"/>
                    <a:pt x="3177125" y="0"/>
                  </a:cubicBezTo>
                  <a:lnTo>
                    <a:pt x="1063527" y="0"/>
                  </a:lnTo>
                  <a:cubicBezTo>
                    <a:pt x="787810" y="353759"/>
                    <a:pt x="541112" y="742252"/>
                    <a:pt x="254092" y="1025906"/>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22" name="Google Shape;122;p6"/>
            <p:cNvSpPr/>
            <p:nvPr/>
          </p:nvSpPr>
          <p:spPr>
            <a:xfrm>
              <a:off x="5098126" y="509973"/>
              <a:ext cx="5085005" cy="4898812"/>
            </a:xfrm>
            <a:custGeom>
              <a:avLst/>
              <a:gdLst/>
              <a:ahLst/>
              <a:cxnLst/>
              <a:rect l="l" t="t" r="r" b="b"/>
              <a:pathLst>
                <a:path w="5085005" h="4898812" extrusionOk="0">
                  <a:moveTo>
                    <a:pt x="949804" y="4311899"/>
                  </a:moveTo>
                  <a:cubicBezTo>
                    <a:pt x="1959010" y="5236142"/>
                    <a:pt x="3396777" y="5033577"/>
                    <a:pt x="4424080" y="3951727"/>
                  </a:cubicBezTo>
                  <a:cubicBezTo>
                    <a:pt x="5451383" y="2869878"/>
                    <a:pt x="5245389" y="1177920"/>
                    <a:pt x="4054002" y="478277"/>
                  </a:cubicBezTo>
                  <a:cubicBezTo>
                    <a:pt x="2862615" y="-221366"/>
                    <a:pt x="1548991" y="-196030"/>
                    <a:pt x="579727" y="838639"/>
                  </a:cubicBezTo>
                  <a:cubicBezTo>
                    <a:pt x="-389538" y="1873308"/>
                    <a:pt x="-59465" y="3387593"/>
                    <a:pt x="949804" y="4311899"/>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23" name="Google Shape;123;p6"/>
            <p:cNvSpPr/>
            <p:nvPr/>
          </p:nvSpPr>
          <p:spPr>
            <a:xfrm>
              <a:off x="10580560" y="0"/>
              <a:ext cx="1611439" cy="1077905"/>
            </a:xfrm>
            <a:custGeom>
              <a:avLst/>
              <a:gdLst/>
              <a:ahLst/>
              <a:cxnLst/>
              <a:rect l="l" t="t" r="r" b="b"/>
              <a:pathLst>
                <a:path w="1611439" h="1077905" extrusionOk="0">
                  <a:moveTo>
                    <a:pt x="1611440" y="0"/>
                  </a:moveTo>
                  <a:lnTo>
                    <a:pt x="0" y="0"/>
                  </a:lnTo>
                  <a:cubicBezTo>
                    <a:pt x="8699" y="348361"/>
                    <a:pt x="162560" y="700405"/>
                    <a:pt x="458660" y="862711"/>
                  </a:cubicBezTo>
                  <a:cubicBezTo>
                    <a:pt x="825373" y="1063752"/>
                    <a:pt x="1250759" y="1141349"/>
                    <a:pt x="1611440" y="1020127"/>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24" name="Google Shape;124;p6"/>
            <p:cNvSpPr/>
            <p:nvPr/>
          </p:nvSpPr>
          <p:spPr>
            <a:xfrm>
              <a:off x="8893492" y="3876233"/>
              <a:ext cx="3298507" cy="2981766"/>
            </a:xfrm>
            <a:custGeom>
              <a:avLst/>
              <a:gdLst/>
              <a:ahLst/>
              <a:cxnLst/>
              <a:rect l="l" t="t" r="r" b="b"/>
              <a:pathLst>
                <a:path w="3298507" h="2981766" extrusionOk="0">
                  <a:moveTo>
                    <a:pt x="3298507" y="2981767"/>
                  </a:moveTo>
                  <a:lnTo>
                    <a:pt x="3298507" y="2410"/>
                  </a:lnTo>
                  <a:cubicBezTo>
                    <a:pt x="2821559" y="-24831"/>
                    <a:pt x="2330894" y="179639"/>
                    <a:pt x="1937702" y="574545"/>
                  </a:cubicBezTo>
                  <a:cubicBezTo>
                    <a:pt x="1296352" y="1218816"/>
                    <a:pt x="812228" y="2112389"/>
                    <a:pt x="212471" y="2704971"/>
                  </a:cubicBezTo>
                  <a:cubicBezTo>
                    <a:pt x="129286" y="2787076"/>
                    <a:pt x="57785" y="2880167"/>
                    <a:pt x="0" y="2981767"/>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25" name="Google Shape;125;p6"/>
            <p:cNvSpPr/>
            <p:nvPr/>
          </p:nvSpPr>
          <p:spPr>
            <a:xfrm>
              <a:off x="9946085" y="184703"/>
              <a:ext cx="1262894" cy="1267301"/>
            </a:xfrm>
            <a:custGeom>
              <a:avLst/>
              <a:gdLst/>
              <a:ahLst/>
              <a:cxnLst/>
              <a:rect l="l" t="t" r="r" b="b"/>
              <a:pathLst>
                <a:path w="1262894" h="1267301" extrusionOk="0">
                  <a:moveTo>
                    <a:pt x="231059" y="1122190"/>
                  </a:moveTo>
                  <a:cubicBezTo>
                    <a:pt x="514968" y="1352060"/>
                    <a:pt x="900540" y="1299990"/>
                    <a:pt x="1120059" y="1028464"/>
                  </a:cubicBezTo>
                  <a:cubicBezTo>
                    <a:pt x="1339579" y="756938"/>
                    <a:pt x="1304209" y="308501"/>
                    <a:pt x="1026778" y="139464"/>
                  </a:cubicBezTo>
                  <a:cubicBezTo>
                    <a:pt x="749346" y="-29573"/>
                    <a:pt x="340025" y="-94216"/>
                    <a:pt x="137778" y="233190"/>
                  </a:cubicBezTo>
                  <a:cubicBezTo>
                    <a:pt x="-64469" y="560596"/>
                    <a:pt x="-52785" y="892256"/>
                    <a:pt x="231059" y="11221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26" name="Google Shape;126;p6"/>
            <p:cNvSpPr/>
            <p:nvPr/>
          </p:nvSpPr>
          <p:spPr>
            <a:xfrm>
              <a:off x="8154070" y="6110888"/>
              <a:ext cx="1059589" cy="746920"/>
            </a:xfrm>
            <a:custGeom>
              <a:avLst/>
              <a:gdLst/>
              <a:ahLst/>
              <a:cxnLst/>
              <a:rect l="l" t="t" r="r" b="b"/>
              <a:pathLst>
                <a:path w="1059589" h="746920" extrusionOk="0">
                  <a:moveTo>
                    <a:pt x="842483" y="112937"/>
                  </a:moveTo>
                  <a:cubicBezTo>
                    <a:pt x="583974" y="-58513"/>
                    <a:pt x="284889" y="-36034"/>
                    <a:pt x="102390" y="189137"/>
                  </a:cubicBezTo>
                  <a:cubicBezTo>
                    <a:pt x="-2067" y="318105"/>
                    <a:pt x="-19911" y="546705"/>
                    <a:pt x="18824" y="746921"/>
                  </a:cubicBezTo>
                  <a:lnTo>
                    <a:pt x="1001804" y="746921"/>
                  </a:lnTo>
                  <a:cubicBezTo>
                    <a:pt x="1115596" y="539784"/>
                    <a:pt x="1060732" y="257463"/>
                    <a:pt x="842483" y="112937"/>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27" name="Google Shape;127;p6"/>
            <p:cNvSpPr/>
            <p:nvPr/>
          </p:nvSpPr>
          <p:spPr>
            <a:xfrm>
              <a:off x="11021808" y="3814317"/>
              <a:ext cx="785039" cy="756266"/>
            </a:xfrm>
            <a:custGeom>
              <a:avLst/>
              <a:gdLst/>
              <a:ahLst/>
              <a:cxnLst/>
              <a:rect l="l" t="t" r="r" b="b"/>
              <a:pathLst>
                <a:path w="785039" h="756266" extrusionOk="0">
                  <a:moveTo>
                    <a:pt x="146635" y="665672"/>
                  </a:moveTo>
                  <a:cubicBezTo>
                    <a:pt x="302400" y="808356"/>
                    <a:pt x="524396" y="777050"/>
                    <a:pt x="682956" y="610046"/>
                  </a:cubicBezTo>
                  <a:cubicBezTo>
                    <a:pt x="841515" y="443041"/>
                    <a:pt x="809956" y="181865"/>
                    <a:pt x="625806" y="73851"/>
                  </a:cubicBezTo>
                  <a:cubicBezTo>
                    <a:pt x="441656" y="-34162"/>
                    <a:pt x="239091" y="-30289"/>
                    <a:pt x="89485" y="129478"/>
                  </a:cubicBezTo>
                  <a:cubicBezTo>
                    <a:pt x="-60121" y="289243"/>
                    <a:pt x="-9194" y="522733"/>
                    <a:pt x="146635" y="665672"/>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28" name="Google Shape;128;p6"/>
            <p:cNvSpPr/>
            <p:nvPr/>
          </p:nvSpPr>
          <p:spPr>
            <a:xfrm>
              <a:off x="11515984" y="4599211"/>
              <a:ext cx="257951" cy="248290"/>
            </a:xfrm>
            <a:custGeom>
              <a:avLst/>
              <a:gdLst/>
              <a:ahLst/>
              <a:cxnLst/>
              <a:rect l="l" t="t" r="r" b="b"/>
              <a:pathLst>
                <a:path w="257951" h="248290" extrusionOk="0">
                  <a:moveTo>
                    <a:pt x="48382" y="218533"/>
                  </a:moveTo>
                  <a:cubicBezTo>
                    <a:pt x="99182" y="265396"/>
                    <a:pt x="172397" y="255109"/>
                    <a:pt x="224468" y="200309"/>
                  </a:cubicBezTo>
                  <a:cubicBezTo>
                    <a:pt x="276537" y="145508"/>
                    <a:pt x="266123" y="59656"/>
                    <a:pt x="205418" y="24223"/>
                  </a:cubicBezTo>
                  <a:cubicBezTo>
                    <a:pt x="144711" y="-11210"/>
                    <a:pt x="78418" y="-9940"/>
                    <a:pt x="29269" y="42511"/>
                  </a:cubicBezTo>
                  <a:cubicBezTo>
                    <a:pt x="-19880" y="94962"/>
                    <a:pt x="-2799" y="171670"/>
                    <a:pt x="48382" y="218533"/>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29" name="Google Shape;129;p6"/>
            <p:cNvSpPr/>
            <p:nvPr/>
          </p:nvSpPr>
          <p:spPr>
            <a:xfrm>
              <a:off x="9279368" y="1460372"/>
              <a:ext cx="785039" cy="756266"/>
            </a:xfrm>
            <a:custGeom>
              <a:avLst/>
              <a:gdLst/>
              <a:ahLst/>
              <a:cxnLst/>
              <a:rect l="l" t="t" r="r" b="b"/>
              <a:pathLst>
                <a:path w="785039" h="756266" extrusionOk="0">
                  <a:moveTo>
                    <a:pt x="146635" y="665671"/>
                  </a:moveTo>
                  <a:cubicBezTo>
                    <a:pt x="302400" y="808356"/>
                    <a:pt x="524396" y="777050"/>
                    <a:pt x="682956" y="610045"/>
                  </a:cubicBezTo>
                  <a:cubicBezTo>
                    <a:pt x="841515" y="443040"/>
                    <a:pt x="809956" y="181865"/>
                    <a:pt x="625806" y="73851"/>
                  </a:cubicBezTo>
                  <a:cubicBezTo>
                    <a:pt x="441656" y="-34162"/>
                    <a:pt x="239091" y="-30289"/>
                    <a:pt x="89485" y="129477"/>
                  </a:cubicBezTo>
                  <a:cubicBezTo>
                    <a:pt x="-60121" y="289243"/>
                    <a:pt x="-9194" y="522987"/>
                    <a:pt x="146635" y="66567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30" name="Google Shape;130;p6"/>
            <p:cNvSpPr/>
            <p:nvPr/>
          </p:nvSpPr>
          <p:spPr>
            <a:xfrm>
              <a:off x="10904678" y="5496467"/>
              <a:ext cx="257778" cy="248289"/>
            </a:xfrm>
            <a:custGeom>
              <a:avLst/>
              <a:gdLst/>
              <a:ahLst/>
              <a:cxnLst/>
              <a:rect l="l" t="t" r="r" b="b"/>
              <a:pathLst>
                <a:path w="257778" h="248289" extrusionOk="0">
                  <a:moveTo>
                    <a:pt x="48182" y="218533"/>
                  </a:moveTo>
                  <a:cubicBezTo>
                    <a:pt x="99300" y="265396"/>
                    <a:pt x="172198" y="255109"/>
                    <a:pt x="224267" y="200309"/>
                  </a:cubicBezTo>
                  <a:cubicBezTo>
                    <a:pt x="276338" y="145508"/>
                    <a:pt x="265924" y="59656"/>
                    <a:pt x="205535" y="24223"/>
                  </a:cubicBezTo>
                  <a:cubicBezTo>
                    <a:pt x="145147" y="-11210"/>
                    <a:pt x="78535" y="-9940"/>
                    <a:pt x="29386" y="42511"/>
                  </a:cubicBezTo>
                  <a:cubicBezTo>
                    <a:pt x="-19763" y="94962"/>
                    <a:pt x="-2999" y="171670"/>
                    <a:pt x="48182" y="21853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31" name="Google Shape;131;p6"/>
            <p:cNvSpPr/>
            <p:nvPr/>
          </p:nvSpPr>
          <p:spPr>
            <a:xfrm>
              <a:off x="9321695" y="2238468"/>
              <a:ext cx="248447" cy="257470"/>
            </a:xfrm>
            <a:custGeom>
              <a:avLst/>
              <a:gdLst/>
              <a:ahLst/>
              <a:cxnLst/>
              <a:rect l="l" t="t" r="r" b="b"/>
              <a:pathLst>
                <a:path w="248447" h="257470" extrusionOk="0">
                  <a:moveTo>
                    <a:pt x="15980" y="70836"/>
                  </a:moveTo>
                  <a:cubicBezTo>
                    <a:pt x="-19263" y="130589"/>
                    <a:pt x="5947" y="199741"/>
                    <a:pt x="70399" y="239301"/>
                  </a:cubicBezTo>
                  <a:cubicBezTo>
                    <a:pt x="134852" y="278862"/>
                    <a:pt x="216449" y="250795"/>
                    <a:pt x="238737" y="184374"/>
                  </a:cubicBezTo>
                  <a:cubicBezTo>
                    <a:pt x="261026" y="117953"/>
                    <a:pt x="245786" y="53056"/>
                    <a:pt x="184255" y="15845"/>
                  </a:cubicBezTo>
                  <a:cubicBezTo>
                    <a:pt x="122724" y="-21366"/>
                    <a:pt x="50905" y="11019"/>
                    <a:pt x="15980" y="70836"/>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32" name="Google Shape;132;p6"/>
            <p:cNvSpPr/>
            <p:nvPr/>
          </p:nvSpPr>
          <p:spPr>
            <a:xfrm>
              <a:off x="11713296" y="1528436"/>
              <a:ext cx="478703" cy="756067"/>
            </a:xfrm>
            <a:custGeom>
              <a:avLst/>
              <a:gdLst/>
              <a:ahLst/>
              <a:cxnLst/>
              <a:rect l="l" t="t" r="r" b="b"/>
              <a:pathLst>
                <a:path w="478703" h="756067" extrusionOk="0">
                  <a:moveTo>
                    <a:pt x="478703" y="12772"/>
                  </a:moveTo>
                  <a:cubicBezTo>
                    <a:pt x="339003" y="-21391"/>
                    <a:pt x="199938" y="11502"/>
                    <a:pt x="89512" y="129358"/>
                  </a:cubicBezTo>
                  <a:cubicBezTo>
                    <a:pt x="-60158" y="289124"/>
                    <a:pt x="-9167" y="523058"/>
                    <a:pt x="146662" y="665552"/>
                  </a:cubicBezTo>
                  <a:cubicBezTo>
                    <a:pt x="242357" y="753245"/>
                    <a:pt x="363070" y="775089"/>
                    <a:pt x="478703" y="740291"/>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33" name="Google Shape;133;p6"/>
            <p:cNvSpPr/>
            <p:nvPr/>
          </p:nvSpPr>
          <p:spPr>
            <a:xfrm>
              <a:off x="0" y="5745251"/>
              <a:ext cx="2832735" cy="1112748"/>
            </a:xfrm>
            <a:custGeom>
              <a:avLst/>
              <a:gdLst/>
              <a:ahLst/>
              <a:cxnLst/>
              <a:rect l="l" t="t" r="r" b="b"/>
              <a:pathLst>
                <a:path w="2832735" h="1112748" extrusionOk="0">
                  <a:moveTo>
                    <a:pt x="2251456" y="335127"/>
                  </a:moveTo>
                  <a:cubicBezTo>
                    <a:pt x="1482090" y="-174079"/>
                    <a:pt x="591122" y="-107277"/>
                    <a:pt x="46863" y="564807"/>
                  </a:cubicBezTo>
                  <a:cubicBezTo>
                    <a:pt x="30607" y="584873"/>
                    <a:pt x="14986" y="605320"/>
                    <a:pt x="0" y="626085"/>
                  </a:cubicBezTo>
                  <a:lnTo>
                    <a:pt x="0" y="1112749"/>
                  </a:lnTo>
                  <a:lnTo>
                    <a:pt x="2832735" y="1112749"/>
                  </a:lnTo>
                  <a:cubicBezTo>
                    <a:pt x="2735720" y="793598"/>
                    <a:pt x="2530069" y="518509"/>
                    <a:pt x="2251456" y="335127"/>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34" name="Google Shape;134;p6"/>
            <p:cNvSpPr/>
            <p:nvPr/>
          </p:nvSpPr>
          <p:spPr>
            <a:xfrm>
              <a:off x="8998247" y="2197363"/>
              <a:ext cx="2807421" cy="3042981"/>
            </a:xfrm>
            <a:custGeom>
              <a:avLst/>
              <a:gdLst/>
              <a:ahLst/>
              <a:cxnLst/>
              <a:rect l="l" t="t" r="r" b="b"/>
              <a:pathLst>
                <a:path w="2807421" h="3042981" extrusionOk="0">
                  <a:moveTo>
                    <a:pt x="2495253" y="196586"/>
                  </a:moveTo>
                  <a:cubicBezTo>
                    <a:pt x="2885460" y="512562"/>
                    <a:pt x="2885651" y="1031167"/>
                    <a:pt x="2629619" y="1475222"/>
                  </a:cubicBezTo>
                  <a:cubicBezTo>
                    <a:pt x="2373587" y="1919278"/>
                    <a:pt x="1939057" y="2328027"/>
                    <a:pt x="1635908" y="2702360"/>
                  </a:cubicBezTo>
                  <a:cubicBezTo>
                    <a:pt x="1332759" y="3076692"/>
                    <a:pt x="772308" y="3173022"/>
                    <a:pt x="357272" y="2836789"/>
                  </a:cubicBezTo>
                  <a:cubicBezTo>
                    <a:pt x="-57765" y="2500557"/>
                    <a:pt x="-122598" y="1899529"/>
                    <a:pt x="222842" y="1558153"/>
                  </a:cubicBezTo>
                  <a:cubicBezTo>
                    <a:pt x="568282" y="1216777"/>
                    <a:pt x="847047" y="702110"/>
                    <a:pt x="1216617" y="330952"/>
                  </a:cubicBezTo>
                  <a:cubicBezTo>
                    <a:pt x="1586187" y="-40205"/>
                    <a:pt x="2104792" y="-119199"/>
                    <a:pt x="2495253" y="196586"/>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35" name="Google Shape;135;p6"/>
            <p:cNvSpPr/>
            <p:nvPr/>
          </p:nvSpPr>
          <p:spPr>
            <a:xfrm>
              <a:off x="0" y="5372101"/>
              <a:ext cx="999118" cy="1485898"/>
            </a:xfrm>
            <a:custGeom>
              <a:avLst/>
              <a:gdLst/>
              <a:ahLst/>
              <a:cxnLst/>
              <a:rect l="l" t="t" r="r" b="b"/>
              <a:pathLst>
                <a:path w="999118" h="1485898" extrusionOk="0">
                  <a:moveTo>
                    <a:pt x="644716" y="164463"/>
                  </a:moveTo>
                  <a:cubicBezTo>
                    <a:pt x="433642" y="40511"/>
                    <a:pt x="211455" y="-17274"/>
                    <a:pt x="0" y="4507"/>
                  </a:cubicBezTo>
                  <a:lnTo>
                    <a:pt x="0" y="1485898"/>
                  </a:lnTo>
                  <a:lnTo>
                    <a:pt x="630682" y="1485898"/>
                  </a:lnTo>
                  <a:cubicBezTo>
                    <a:pt x="681057" y="1447354"/>
                    <a:pt x="728301" y="1404872"/>
                    <a:pt x="771970" y="1358898"/>
                  </a:cubicBezTo>
                  <a:cubicBezTo>
                    <a:pt x="1125157" y="986788"/>
                    <a:pt x="1054100" y="404938"/>
                    <a:pt x="644716" y="164463"/>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36" name="Google Shape;136;p6"/>
            <p:cNvSpPr/>
            <p:nvPr/>
          </p:nvSpPr>
          <p:spPr>
            <a:xfrm>
              <a:off x="2321033" y="6438530"/>
              <a:ext cx="755520" cy="419469"/>
            </a:xfrm>
            <a:custGeom>
              <a:avLst/>
              <a:gdLst/>
              <a:ahLst/>
              <a:cxnLst/>
              <a:rect l="l" t="t" r="r" b="b"/>
              <a:pathLst>
                <a:path w="755520" h="419469" extrusionOk="0">
                  <a:moveTo>
                    <a:pt x="478491" y="6275"/>
                  </a:moveTo>
                  <a:cubicBezTo>
                    <a:pt x="284181" y="-21665"/>
                    <a:pt x="41865" y="39803"/>
                    <a:pt x="7321" y="269546"/>
                  </a:cubicBezTo>
                  <a:cubicBezTo>
                    <a:pt x="-509" y="319139"/>
                    <a:pt x="-2065" y="369495"/>
                    <a:pt x="2685" y="419469"/>
                  </a:cubicBezTo>
                  <a:lnTo>
                    <a:pt x="753001" y="419469"/>
                  </a:lnTo>
                  <a:cubicBezTo>
                    <a:pt x="774655" y="231319"/>
                    <a:pt x="654513" y="31611"/>
                    <a:pt x="478491" y="6275"/>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37" name="Google Shape;137;p6"/>
            <p:cNvSpPr/>
            <p:nvPr/>
          </p:nvSpPr>
          <p:spPr>
            <a:xfrm>
              <a:off x="3060002" y="6367255"/>
              <a:ext cx="248016" cy="257519"/>
            </a:xfrm>
            <a:custGeom>
              <a:avLst/>
              <a:gdLst/>
              <a:ahLst/>
              <a:cxnLst/>
              <a:rect l="l" t="t" r="r" b="b"/>
              <a:pathLst>
                <a:path w="248016" h="257519" extrusionOk="0">
                  <a:moveTo>
                    <a:pt x="34797" y="41482"/>
                  </a:moveTo>
                  <a:cubicBezTo>
                    <a:pt x="-15305" y="89424"/>
                    <a:pt x="-9653" y="162830"/>
                    <a:pt x="41147" y="218393"/>
                  </a:cubicBezTo>
                  <a:cubicBezTo>
                    <a:pt x="91947" y="273955"/>
                    <a:pt x="178624" y="269193"/>
                    <a:pt x="218057" y="211408"/>
                  </a:cubicBezTo>
                  <a:cubicBezTo>
                    <a:pt x="257491" y="153623"/>
                    <a:pt x="260603" y="87011"/>
                    <a:pt x="211707" y="34497"/>
                  </a:cubicBezTo>
                  <a:cubicBezTo>
                    <a:pt x="162813" y="-18017"/>
                    <a:pt x="84962" y="-6460"/>
                    <a:pt x="34797" y="4148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38" name="Google Shape;138;p6"/>
            <p:cNvSpPr/>
            <p:nvPr/>
          </p:nvSpPr>
          <p:spPr>
            <a:xfrm>
              <a:off x="1335624" y="5499047"/>
              <a:ext cx="653692" cy="629771"/>
            </a:xfrm>
            <a:custGeom>
              <a:avLst/>
              <a:gdLst/>
              <a:ahLst/>
              <a:cxnLst/>
              <a:rect l="l" t="t" r="r" b="b"/>
              <a:pathLst>
                <a:path w="653692" h="629771" extrusionOk="0">
                  <a:moveTo>
                    <a:pt x="122081" y="554344"/>
                  </a:moveTo>
                  <a:cubicBezTo>
                    <a:pt x="251875" y="673152"/>
                    <a:pt x="436660" y="647054"/>
                    <a:pt x="568740" y="508052"/>
                  </a:cubicBezTo>
                  <a:cubicBezTo>
                    <a:pt x="700821" y="369051"/>
                    <a:pt x="674277" y="151436"/>
                    <a:pt x="521115" y="61520"/>
                  </a:cubicBezTo>
                  <a:cubicBezTo>
                    <a:pt x="367953" y="-28396"/>
                    <a:pt x="199107" y="-25348"/>
                    <a:pt x="74520" y="108002"/>
                  </a:cubicBezTo>
                  <a:cubicBezTo>
                    <a:pt x="-50067" y="241352"/>
                    <a:pt x="-7649" y="435535"/>
                    <a:pt x="122081" y="554344"/>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39" name="Google Shape;139;p6"/>
            <p:cNvSpPr/>
            <p:nvPr/>
          </p:nvSpPr>
          <p:spPr>
            <a:xfrm>
              <a:off x="1848308" y="6135276"/>
              <a:ext cx="257880" cy="248289"/>
            </a:xfrm>
            <a:custGeom>
              <a:avLst/>
              <a:gdLst/>
              <a:ahLst/>
              <a:cxnLst/>
              <a:rect l="l" t="t" r="r" b="b"/>
              <a:pathLst>
                <a:path w="257880" h="248289" extrusionOk="0">
                  <a:moveTo>
                    <a:pt x="48182" y="218533"/>
                  </a:moveTo>
                  <a:cubicBezTo>
                    <a:pt x="99363" y="265396"/>
                    <a:pt x="172198" y="255109"/>
                    <a:pt x="224268" y="200309"/>
                  </a:cubicBezTo>
                  <a:cubicBezTo>
                    <a:pt x="276338" y="145508"/>
                    <a:pt x="266241" y="59656"/>
                    <a:pt x="205535" y="24223"/>
                  </a:cubicBezTo>
                  <a:cubicBezTo>
                    <a:pt x="144829" y="-11210"/>
                    <a:pt x="78535" y="-9940"/>
                    <a:pt x="29386" y="42511"/>
                  </a:cubicBezTo>
                  <a:cubicBezTo>
                    <a:pt x="-19763" y="94962"/>
                    <a:pt x="-2999" y="171670"/>
                    <a:pt x="48182" y="218533"/>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40" name="Google Shape;140;p6"/>
            <p:cNvSpPr/>
            <p:nvPr/>
          </p:nvSpPr>
          <p:spPr>
            <a:xfrm>
              <a:off x="2066201" y="5932859"/>
              <a:ext cx="128918" cy="124173"/>
            </a:xfrm>
            <a:custGeom>
              <a:avLst/>
              <a:gdLst/>
              <a:ahLst/>
              <a:cxnLst/>
              <a:rect l="l" t="t" r="r" b="b"/>
              <a:pathLst>
                <a:path w="128918" h="124173" extrusionOk="0">
                  <a:moveTo>
                    <a:pt x="24091" y="109293"/>
                  </a:moveTo>
                  <a:cubicBezTo>
                    <a:pt x="49491" y="132724"/>
                    <a:pt x="86131" y="127581"/>
                    <a:pt x="112166" y="100212"/>
                  </a:cubicBezTo>
                  <a:cubicBezTo>
                    <a:pt x="138201" y="72844"/>
                    <a:pt x="132994" y="29918"/>
                    <a:pt x="102768" y="12138"/>
                  </a:cubicBezTo>
                  <a:cubicBezTo>
                    <a:pt x="72542" y="-5642"/>
                    <a:pt x="39268" y="-4944"/>
                    <a:pt x="14693" y="21282"/>
                  </a:cubicBezTo>
                  <a:cubicBezTo>
                    <a:pt x="-9881" y="47507"/>
                    <a:pt x="-1499" y="85925"/>
                    <a:pt x="24091" y="109293"/>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41" name="Google Shape;141;p6"/>
            <p:cNvSpPr/>
            <p:nvPr/>
          </p:nvSpPr>
          <p:spPr>
            <a:xfrm>
              <a:off x="11135868" y="5596064"/>
              <a:ext cx="1056131" cy="1261935"/>
            </a:xfrm>
            <a:custGeom>
              <a:avLst/>
              <a:gdLst/>
              <a:ahLst/>
              <a:cxnLst/>
              <a:rect l="l" t="t" r="r" b="b"/>
              <a:pathLst>
                <a:path w="1056131" h="1261935" extrusionOk="0">
                  <a:moveTo>
                    <a:pt x="1056132" y="0"/>
                  </a:moveTo>
                  <a:cubicBezTo>
                    <a:pt x="794956" y="64389"/>
                    <a:pt x="548132" y="207391"/>
                    <a:pt x="331152" y="438848"/>
                  </a:cubicBezTo>
                  <a:cubicBezTo>
                    <a:pt x="104139" y="681228"/>
                    <a:pt x="2032" y="969835"/>
                    <a:pt x="0" y="1261935"/>
                  </a:cubicBezTo>
                  <a:lnTo>
                    <a:pt x="1056132" y="1261935"/>
                  </a:ln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42" name="Google Shape;142;p6"/>
            <p:cNvSpPr/>
            <p:nvPr/>
          </p:nvSpPr>
          <p:spPr>
            <a:xfrm>
              <a:off x="11188871" y="1108964"/>
              <a:ext cx="380597" cy="362910"/>
            </a:xfrm>
            <a:custGeom>
              <a:avLst/>
              <a:gdLst/>
              <a:ahLst/>
              <a:cxnLst/>
              <a:rect l="l" t="t" r="r" b="b"/>
              <a:pathLst>
                <a:path w="380597" h="362910" extrusionOk="0">
                  <a:moveTo>
                    <a:pt x="74822" y="327914"/>
                  </a:moveTo>
                  <a:cubicBezTo>
                    <a:pt x="163722" y="376555"/>
                    <a:pt x="273577" y="380746"/>
                    <a:pt x="338792" y="300228"/>
                  </a:cubicBezTo>
                  <a:cubicBezTo>
                    <a:pt x="404006" y="219653"/>
                    <a:pt x="391560" y="101479"/>
                    <a:pt x="310979" y="36258"/>
                  </a:cubicBezTo>
                  <a:cubicBezTo>
                    <a:pt x="230397" y="-28956"/>
                    <a:pt x="118193" y="2095"/>
                    <a:pt x="46946" y="63944"/>
                  </a:cubicBezTo>
                  <a:cubicBezTo>
                    <a:pt x="-24302" y="125793"/>
                    <a:pt x="-14015" y="279273"/>
                    <a:pt x="74822" y="327914"/>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43" name="Google Shape;143;p6"/>
            <p:cNvSpPr/>
            <p:nvPr/>
          </p:nvSpPr>
          <p:spPr>
            <a:xfrm>
              <a:off x="9658908" y="241897"/>
              <a:ext cx="230618" cy="219842"/>
            </a:xfrm>
            <a:custGeom>
              <a:avLst/>
              <a:gdLst/>
              <a:ahLst/>
              <a:cxnLst/>
              <a:rect l="l" t="t" r="r" b="b"/>
              <a:pathLst>
                <a:path w="230618" h="219842" extrusionOk="0">
                  <a:moveTo>
                    <a:pt x="45289" y="198729"/>
                  </a:moveTo>
                  <a:cubicBezTo>
                    <a:pt x="99136" y="228193"/>
                    <a:pt x="165939" y="230479"/>
                    <a:pt x="205309" y="181965"/>
                  </a:cubicBezTo>
                  <a:cubicBezTo>
                    <a:pt x="244806" y="133135"/>
                    <a:pt x="237249" y="61524"/>
                    <a:pt x="188418" y="22016"/>
                  </a:cubicBezTo>
                  <a:cubicBezTo>
                    <a:pt x="188418" y="22014"/>
                    <a:pt x="188418" y="22011"/>
                    <a:pt x="188418" y="22008"/>
                  </a:cubicBezTo>
                  <a:cubicBezTo>
                    <a:pt x="139586" y="-17552"/>
                    <a:pt x="71641" y="1244"/>
                    <a:pt x="28461" y="38772"/>
                  </a:cubicBezTo>
                  <a:cubicBezTo>
                    <a:pt x="-14719" y="76301"/>
                    <a:pt x="-8496" y="169265"/>
                    <a:pt x="45289" y="198729"/>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grpSp>
      <p:sp>
        <p:nvSpPr>
          <p:cNvPr id="144" name="Google Shape;144;p6"/>
          <p:cNvSpPr txBox="1">
            <a:spLocks noGrp="1"/>
          </p:cNvSpPr>
          <p:nvPr>
            <p:ph type="title"/>
          </p:nvPr>
        </p:nvSpPr>
        <p:spPr>
          <a:xfrm>
            <a:off x="611400" y="369925"/>
            <a:ext cx="5889900" cy="641100"/>
          </a:xfrm>
          <a:prstGeom prst="rect">
            <a:avLst/>
          </a:prstGeom>
        </p:spPr>
        <p:txBody>
          <a:bodyPr spcFirstLastPara="1" wrap="square" lIns="0" tIns="0" rIns="0" bIns="0" anchor="b"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45" name="Google Shape;145;p6"/>
          <p:cNvSpPr txBox="1">
            <a:spLocks noGrp="1"/>
          </p:cNvSpPr>
          <p:nvPr>
            <p:ph type="body" idx="1"/>
          </p:nvPr>
        </p:nvSpPr>
        <p:spPr>
          <a:xfrm>
            <a:off x="611400" y="1265775"/>
            <a:ext cx="2813100" cy="2823900"/>
          </a:xfrm>
          <a:prstGeom prst="rect">
            <a:avLst/>
          </a:prstGeom>
        </p:spPr>
        <p:txBody>
          <a:bodyPr spcFirstLastPara="1" wrap="square" lIns="0" tIns="0" rIns="0" bIns="0" anchor="t" anchorCtr="0">
            <a:noAutofit/>
          </a:bodyPr>
          <a:lstStyle>
            <a:lvl1pPr marL="457200" lvl="0" indent="-330200">
              <a:spcBef>
                <a:spcPts val="600"/>
              </a:spcBef>
              <a:spcAft>
                <a:spcPts val="0"/>
              </a:spcAft>
              <a:buSzPts val="1600"/>
              <a:buChar char="⦁"/>
              <a:defRPr sz="16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p:txBody>
      </p:sp>
      <p:sp>
        <p:nvSpPr>
          <p:cNvPr id="146" name="Google Shape;146;p6"/>
          <p:cNvSpPr txBox="1">
            <a:spLocks noGrp="1"/>
          </p:cNvSpPr>
          <p:nvPr>
            <p:ph type="body" idx="2"/>
          </p:nvPr>
        </p:nvSpPr>
        <p:spPr>
          <a:xfrm>
            <a:off x="3688194" y="1265775"/>
            <a:ext cx="2813100" cy="2823900"/>
          </a:xfrm>
          <a:prstGeom prst="rect">
            <a:avLst/>
          </a:prstGeom>
        </p:spPr>
        <p:txBody>
          <a:bodyPr spcFirstLastPara="1" wrap="square" lIns="0" tIns="0" rIns="0" bIns="0" anchor="t" anchorCtr="0">
            <a:noAutofit/>
          </a:bodyPr>
          <a:lstStyle>
            <a:lvl1pPr marL="457200" lvl="0" indent="-330200">
              <a:spcBef>
                <a:spcPts val="600"/>
              </a:spcBef>
              <a:spcAft>
                <a:spcPts val="0"/>
              </a:spcAft>
              <a:buSzPts val="1600"/>
              <a:buChar char="⦁"/>
              <a:defRPr sz="16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p:txBody>
      </p:sp>
      <p:sp>
        <p:nvSpPr>
          <p:cNvPr id="147" name="Google Shape;147;p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matchingName="Blank">
  <p:cSld name="BLANK">
    <p:spTree>
      <p:nvGrpSpPr>
        <p:cNvPr id="1" name="Shape 235"/>
        <p:cNvGrpSpPr/>
        <p:nvPr/>
      </p:nvGrpSpPr>
      <p:grpSpPr>
        <a:xfrm>
          <a:off x="0" y="0"/>
          <a:ext cx="0" cy="0"/>
          <a:chOff x="0" y="0"/>
          <a:chExt cx="0" cy="0"/>
        </a:xfrm>
      </p:grpSpPr>
      <p:grpSp>
        <p:nvGrpSpPr>
          <p:cNvPr id="236" name="Google Shape;236;p10"/>
          <p:cNvGrpSpPr/>
          <p:nvPr/>
        </p:nvGrpSpPr>
        <p:grpSpPr>
          <a:xfrm>
            <a:off x="0" y="0"/>
            <a:ext cx="9158630" cy="5151729"/>
            <a:chOff x="0" y="0"/>
            <a:chExt cx="12192000" cy="6857999"/>
          </a:xfrm>
        </p:grpSpPr>
        <p:sp>
          <p:nvSpPr>
            <p:cNvPr id="237" name="Google Shape;237;p10"/>
            <p:cNvSpPr/>
            <p:nvPr/>
          </p:nvSpPr>
          <p:spPr>
            <a:xfrm>
              <a:off x="0" y="0"/>
              <a:ext cx="2159540" cy="3253090"/>
            </a:xfrm>
            <a:custGeom>
              <a:avLst/>
              <a:gdLst/>
              <a:ahLst/>
              <a:cxnLst/>
              <a:rect l="l" t="t" r="r" b="b"/>
              <a:pathLst>
                <a:path w="2159540" h="3253090" extrusionOk="0">
                  <a:moveTo>
                    <a:pt x="0" y="3240024"/>
                  </a:moveTo>
                  <a:cubicBezTo>
                    <a:pt x="573024" y="3314256"/>
                    <a:pt x="1186244" y="3070289"/>
                    <a:pt x="1673670" y="2557018"/>
                  </a:cubicBezTo>
                  <a:cubicBezTo>
                    <a:pt x="2428875" y="1761998"/>
                    <a:pt x="2277428" y="517970"/>
                    <a:pt x="1401699" y="3874"/>
                  </a:cubicBezTo>
                  <a:lnTo>
                    <a:pt x="1394968" y="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38" name="Google Shape;238;p10"/>
            <p:cNvSpPr/>
            <p:nvPr/>
          </p:nvSpPr>
          <p:spPr>
            <a:xfrm>
              <a:off x="11337681" y="105918"/>
              <a:ext cx="854318" cy="1629473"/>
            </a:xfrm>
            <a:custGeom>
              <a:avLst/>
              <a:gdLst/>
              <a:ahLst/>
              <a:cxnLst/>
              <a:rect l="l" t="t" r="r" b="b"/>
              <a:pathLst>
                <a:path w="854318" h="1629473" extrusionOk="0">
                  <a:moveTo>
                    <a:pt x="854318" y="0"/>
                  </a:moveTo>
                  <a:cubicBezTo>
                    <a:pt x="620257" y="19812"/>
                    <a:pt x="387657" y="130937"/>
                    <a:pt x="210999" y="284163"/>
                  </a:cubicBezTo>
                  <a:cubicBezTo>
                    <a:pt x="-109612" y="562420"/>
                    <a:pt x="-62813" y="1253681"/>
                    <a:pt x="337492" y="1473137"/>
                  </a:cubicBezTo>
                  <a:cubicBezTo>
                    <a:pt x="500687" y="1562545"/>
                    <a:pt x="679630" y="1618805"/>
                    <a:pt x="854318" y="1629474"/>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39" name="Google Shape;239;p10"/>
            <p:cNvSpPr/>
            <p:nvPr/>
          </p:nvSpPr>
          <p:spPr>
            <a:xfrm>
              <a:off x="9622028" y="4708770"/>
              <a:ext cx="2569971" cy="2149229"/>
            </a:xfrm>
            <a:custGeom>
              <a:avLst/>
              <a:gdLst/>
              <a:ahLst/>
              <a:cxnLst/>
              <a:rect l="l" t="t" r="r" b="b"/>
              <a:pathLst>
                <a:path w="2569971" h="2149229" extrusionOk="0">
                  <a:moveTo>
                    <a:pt x="2569972" y="2149230"/>
                  </a:moveTo>
                  <a:lnTo>
                    <a:pt x="2569972" y="25345"/>
                  </a:lnTo>
                  <a:cubicBezTo>
                    <a:pt x="2168334" y="-63555"/>
                    <a:pt x="1734947" y="84400"/>
                    <a:pt x="1398524" y="422220"/>
                  </a:cubicBezTo>
                  <a:cubicBezTo>
                    <a:pt x="926909" y="895866"/>
                    <a:pt x="571182" y="1552520"/>
                    <a:pt x="130366" y="1988321"/>
                  </a:cubicBezTo>
                  <a:cubicBezTo>
                    <a:pt x="81090" y="2036961"/>
                    <a:pt x="37338" y="2090936"/>
                    <a:pt x="0" y="2149230"/>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40" name="Google Shape;240;p10"/>
            <p:cNvSpPr/>
            <p:nvPr/>
          </p:nvSpPr>
          <p:spPr>
            <a:xfrm>
              <a:off x="305263" y="0"/>
              <a:ext cx="1446400" cy="968569"/>
            </a:xfrm>
            <a:custGeom>
              <a:avLst/>
              <a:gdLst/>
              <a:ahLst/>
              <a:cxnLst/>
              <a:rect l="l" t="t" r="r" b="b"/>
              <a:pathLst>
                <a:path w="1446400" h="968569" extrusionOk="0">
                  <a:moveTo>
                    <a:pt x="264712" y="802323"/>
                  </a:moveTo>
                  <a:cubicBezTo>
                    <a:pt x="590086" y="1065594"/>
                    <a:pt x="1031221" y="1006030"/>
                    <a:pt x="1282744" y="695325"/>
                  </a:cubicBezTo>
                  <a:cubicBezTo>
                    <a:pt x="1440669" y="500380"/>
                    <a:pt x="1483404" y="225425"/>
                    <a:pt x="1414824" y="0"/>
                  </a:cubicBezTo>
                  <a:lnTo>
                    <a:pt x="51860" y="0"/>
                  </a:lnTo>
                  <a:cubicBezTo>
                    <a:pt x="-57233" y="300736"/>
                    <a:pt x="2140" y="589661"/>
                    <a:pt x="264712" y="80232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41" name="Google Shape;241;p10"/>
            <p:cNvSpPr/>
            <p:nvPr/>
          </p:nvSpPr>
          <p:spPr>
            <a:xfrm>
              <a:off x="181668" y="773563"/>
              <a:ext cx="301359" cy="302398"/>
            </a:xfrm>
            <a:custGeom>
              <a:avLst/>
              <a:gdLst/>
              <a:ahLst/>
              <a:cxnLst/>
              <a:rect l="l" t="t" r="r" b="b"/>
              <a:pathLst>
                <a:path w="301359" h="302398" extrusionOk="0">
                  <a:moveTo>
                    <a:pt x="55186" y="267837"/>
                  </a:moveTo>
                  <a:cubicBezTo>
                    <a:pt x="118095" y="320428"/>
                    <a:pt x="211724" y="312058"/>
                    <a:pt x="264312" y="249149"/>
                  </a:cubicBezTo>
                  <a:cubicBezTo>
                    <a:pt x="265319" y="247942"/>
                    <a:pt x="266307" y="246723"/>
                    <a:pt x="267276" y="245485"/>
                  </a:cubicBezTo>
                  <a:cubicBezTo>
                    <a:pt x="319664" y="180715"/>
                    <a:pt x="311218" y="74035"/>
                    <a:pt x="244988" y="33395"/>
                  </a:cubicBezTo>
                  <a:cubicBezTo>
                    <a:pt x="178757" y="-7245"/>
                    <a:pt x="81221" y="-22358"/>
                    <a:pt x="32898" y="55747"/>
                  </a:cubicBezTo>
                  <a:cubicBezTo>
                    <a:pt x="-15426" y="133852"/>
                    <a:pt x="-12568" y="212782"/>
                    <a:pt x="55186" y="267837"/>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42" name="Google Shape;242;p10"/>
            <p:cNvSpPr/>
            <p:nvPr/>
          </p:nvSpPr>
          <p:spPr>
            <a:xfrm>
              <a:off x="10871839" y="986555"/>
              <a:ext cx="928947" cy="932303"/>
            </a:xfrm>
            <a:custGeom>
              <a:avLst/>
              <a:gdLst/>
              <a:ahLst/>
              <a:cxnLst/>
              <a:rect l="l" t="t" r="r" b="b"/>
              <a:pathLst>
                <a:path w="928947" h="932303" extrusionOk="0">
                  <a:moveTo>
                    <a:pt x="169604" y="825607"/>
                  </a:moveTo>
                  <a:cubicBezTo>
                    <a:pt x="378328" y="994644"/>
                    <a:pt x="661729" y="956290"/>
                    <a:pt x="823654" y="756773"/>
                  </a:cubicBezTo>
                  <a:cubicBezTo>
                    <a:pt x="985579" y="557256"/>
                    <a:pt x="959226" y="227501"/>
                    <a:pt x="755074" y="102723"/>
                  </a:cubicBezTo>
                  <a:cubicBezTo>
                    <a:pt x="550921" y="-22054"/>
                    <a:pt x="250249" y="-69044"/>
                    <a:pt x="101404" y="171557"/>
                  </a:cubicBezTo>
                  <a:cubicBezTo>
                    <a:pt x="-47439" y="412159"/>
                    <a:pt x="-38740" y="656634"/>
                    <a:pt x="169604" y="825607"/>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43" name="Google Shape;243;p10"/>
            <p:cNvSpPr/>
            <p:nvPr/>
          </p:nvSpPr>
          <p:spPr>
            <a:xfrm>
              <a:off x="2028065" y="0"/>
              <a:ext cx="373336" cy="331526"/>
            </a:xfrm>
            <a:custGeom>
              <a:avLst/>
              <a:gdLst/>
              <a:ahLst/>
              <a:cxnLst/>
              <a:rect l="l" t="t" r="r" b="b"/>
              <a:pathLst>
                <a:path w="373336" h="331526" extrusionOk="0">
                  <a:moveTo>
                    <a:pt x="21270" y="229743"/>
                  </a:moveTo>
                  <a:cubicBezTo>
                    <a:pt x="69403" y="324993"/>
                    <a:pt x="178179" y="356743"/>
                    <a:pt x="268920" y="310706"/>
                  </a:cubicBezTo>
                  <a:cubicBezTo>
                    <a:pt x="359662" y="264668"/>
                    <a:pt x="403731" y="141161"/>
                    <a:pt x="350010" y="63056"/>
                  </a:cubicBezTo>
                  <a:cubicBezTo>
                    <a:pt x="333677" y="39233"/>
                    <a:pt x="313878" y="17980"/>
                    <a:pt x="291272" y="0"/>
                  </a:cubicBezTo>
                  <a:lnTo>
                    <a:pt x="78357" y="0"/>
                  </a:lnTo>
                  <a:cubicBezTo>
                    <a:pt x="3554" y="61468"/>
                    <a:pt x="-22481" y="143447"/>
                    <a:pt x="21270" y="2297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44" name="Google Shape;244;p10"/>
            <p:cNvSpPr/>
            <p:nvPr/>
          </p:nvSpPr>
          <p:spPr>
            <a:xfrm>
              <a:off x="2369848" y="273325"/>
              <a:ext cx="169729" cy="170275"/>
            </a:xfrm>
            <a:custGeom>
              <a:avLst/>
              <a:gdLst/>
              <a:ahLst/>
              <a:cxnLst/>
              <a:rect l="l" t="t" r="r" b="b"/>
              <a:pathLst>
                <a:path w="169729" h="170275" extrusionOk="0">
                  <a:moveTo>
                    <a:pt x="9687" y="123994"/>
                  </a:moveTo>
                  <a:cubicBezTo>
                    <a:pt x="29727" y="164944"/>
                    <a:pt x="79169" y="181894"/>
                    <a:pt x="120120" y="161853"/>
                  </a:cubicBezTo>
                  <a:cubicBezTo>
                    <a:pt x="120844" y="161499"/>
                    <a:pt x="121561" y="161136"/>
                    <a:pt x="122272" y="160761"/>
                  </a:cubicBezTo>
                  <a:cubicBezTo>
                    <a:pt x="163547" y="139869"/>
                    <a:pt x="183550" y="83735"/>
                    <a:pt x="159102" y="48239"/>
                  </a:cubicBezTo>
                  <a:cubicBezTo>
                    <a:pt x="134655" y="12742"/>
                    <a:pt x="88744" y="-17166"/>
                    <a:pt x="46517" y="11409"/>
                  </a:cubicBezTo>
                  <a:cubicBezTo>
                    <a:pt x="4289" y="39984"/>
                    <a:pt x="-12221" y="80814"/>
                    <a:pt x="9687" y="12399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45" name="Google Shape;245;p10"/>
            <p:cNvSpPr/>
            <p:nvPr/>
          </p:nvSpPr>
          <p:spPr>
            <a:xfrm>
              <a:off x="9052624" y="6351471"/>
              <a:ext cx="779104" cy="506528"/>
            </a:xfrm>
            <a:custGeom>
              <a:avLst/>
              <a:gdLst/>
              <a:ahLst/>
              <a:cxnLst/>
              <a:rect l="l" t="t" r="r" b="b"/>
              <a:pathLst>
                <a:path w="779104" h="506528" extrusionOk="0">
                  <a:moveTo>
                    <a:pt x="619314" y="82920"/>
                  </a:moveTo>
                  <a:cubicBezTo>
                    <a:pt x="429322" y="-42874"/>
                    <a:pt x="209421" y="-26618"/>
                    <a:pt x="75246" y="139054"/>
                  </a:cubicBezTo>
                  <a:cubicBezTo>
                    <a:pt x="5777" y="224842"/>
                    <a:pt x="-11558" y="370575"/>
                    <a:pt x="6856" y="506528"/>
                  </a:cubicBezTo>
                  <a:lnTo>
                    <a:pt x="756156" y="506528"/>
                  </a:lnTo>
                  <a:cubicBezTo>
                    <a:pt x="814831" y="350699"/>
                    <a:pt x="758061" y="174995"/>
                    <a:pt x="619314" y="8292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46" name="Google Shape;246;p10"/>
            <p:cNvSpPr/>
            <p:nvPr/>
          </p:nvSpPr>
          <p:spPr>
            <a:xfrm>
              <a:off x="1426120" y="920796"/>
              <a:ext cx="1119129" cy="1077892"/>
            </a:xfrm>
            <a:custGeom>
              <a:avLst/>
              <a:gdLst/>
              <a:ahLst/>
              <a:cxnLst/>
              <a:rect l="l" t="t" r="r" b="b"/>
              <a:pathLst>
                <a:path w="1119129" h="1077892" extrusionOk="0">
                  <a:moveTo>
                    <a:pt x="209068" y="948834"/>
                  </a:moveTo>
                  <a:cubicBezTo>
                    <a:pt x="431318" y="1152034"/>
                    <a:pt x="747548" y="1107584"/>
                    <a:pt x="973671" y="869586"/>
                  </a:cubicBezTo>
                  <a:cubicBezTo>
                    <a:pt x="1199795" y="631588"/>
                    <a:pt x="1154392" y="259097"/>
                    <a:pt x="892201" y="105237"/>
                  </a:cubicBezTo>
                  <a:cubicBezTo>
                    <a:pt x="630009" y="-48624"/>
                    <a:pt x="340957" y="-43226"/>
                    <a:pt x="127597" y="184485"/>
                  </a:cubicBezTo>
                  <a:cubicBezTo>
                    <a:pt x="-85763" y="412196"/>
                    <a:pt x="-13055" y="745444"/>
                    <a:pt x="209068" y="948834"/>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47" name="Google Shape;247;p10"/>
            <p:cNvSpPr/>
            <p:nvPr/>
          </p:nvSpPr>
          <p:spPr>
            <a:xfrm>
              <a:off x="11160703" y="4866386"/>
              <a:ext cx="577036" cy="555898"/>
            </a:xfrm>
            <a:custGeom>
              <a:avLst/>
              <a:gdLst/>
              <a:ahLst/>
              <a:cxnLst/>
              <a:rect l="l" t="t" r="r" b="b"/>
              <a:pathLst>
                <a:path w="577036" h="555898" extrusionOk="0">
                  <a:moveTo>
                    <a:pt x="107753" y="489330"/>
                  </a:moveTo>
                  <a:cubicBezTo>
                    <a:pt x="222053" y="594169"/>
                    <a:pt x="385438" y="571182"/>
                    <a:pt x="502024" y="448436"/>
                  </a:cubicBezTo>
                  <a:cubicBezTo>
                    <a:pt x="618610" y="325691"/>
                    <a:pt x="595242" y="133667"/>
                    <a:pt x="460051" y="54292"/>
                  </a:cubicBezTo>
                  <a:cubicBezTo>
                    <a:pt x="324859" y="-25083"/>
                    <a:pt x="175761" y="-22289"/>
                    <a:pt x="65779" y="95123"/>
                  </a:cubicBezTo>
                  <a:cubicBezTo>
                    <a:pt x="-44203" y="212534"/>
                    <a:pt x="-6738" y="384429"/>
                    <a:pt x="107753" y="489330"/>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48" name="Google Shape;248;p10"/>
            <p:cNvSpPr/>
            <p:nvPr/>
          </p:nvSpPr>
          <p:spPr>
            <a:xfrm>
              <a:off x="2352471" y="1985504"/>
              <a:ext cx="189466" cy="182642"/>
            </a:xfrm>
            <a:custGeom>
              <a:avLst/>
              <a:gdLst/>
              <a:ahLst/>
              <a:cxnLst/>
              <a:rect l="l" t="t" r="r" b="b"/>
              <a:pathLst>
                <a:path w="189466" h="182642" extrusionOk="0">
                  <a:moveTo>
                    <a:pt x="35446" y="160795"/>
                  </a:moveTo>
                  <a:cubicBezTo>
                    <a:pt x="73038" y="195212"/>
                    <a:pt x="126632" y="187656"/>
                    <a:pt x="164859" y="147333"/>
                  </a:cubicBezTo>
                  <a:cubicBezTo>
                    <a:pt x="203086" y="107011"/>
                    <a:pt x="195466" y="44019"/>
                    <a:pt x="151079" y="17920"/>
                  </a:cubicBezTo>
                  <a:cubicBezTo>
                    <a:pt x="106693" y="-8178"/>
                    <a:pt x="57734" y="-7480"/>
                    <a:pt x="21603" y="31382"/>
                  </a:cubicBezTo>
                  <a:cubicBezTo>
                    <a:pt x="-14529" y="70244"/>
                    <a:pt x="-2210" y="126505"/>
                    <a:pt x="35446" y="160795"/>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49" name="Google Shape;249;p10"/>
            <p:cNvSpPr/>
            <p:nvPr/>
          </p:nvSpPr>
          <p:spPr>
            <a:xfrm>
              <a:off x="11524180" y="5443206"/>
              <a:ext cx="189464" cy="182642"/>
            </a:xfrm>
            <a:custGeom>
              <a:avLst/>
              <a:gdLst/>
              <a:ahLst/>
              <a:cxnLst/>
              <a:rect l="l" t="t" r="r" b="b"/>
              <a:pathLst>
                <a:path w="189464" h="182642" extrusionOk="0">
                  <a:moveTo>
                    <a:pt x="35360" y="160796"/>
                  </a:moveTo>
                  <a:cubicBezTo>
                    <a:pt x="72951" y="195212"/>
                    <a:pt x="126546" y="187656"/>
                    <a:pt x="164836" y="147334"/>
                  </a:cubicBezTo>
                  <a:cubicBezTo>
                    <a:pt x="203126" y="107011"/>
                    <a:pt x="195443" y="44019"/>
                    <a:pt x="150993" y="17921"/>
                  </a:cubicBezTo>
                  <a:cubicBezTo>
                    <a:pt x="106543" y="-8178"/>
                    <a:pt x="57648" y="-7479"/>
                    <a:pt x="21580" y="31383"/>
                  </a:cubicBezTo>
                  <a:cubicBezTo>
                    <a:pt x="-14488" y="70245"/>
                    <a:pt x="-2233" y="126315"/>
                    <a:pt x="35360" y="160796"/>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50" name="Google Shape;250;p10"/>
            <p:cNvSpPr/>
            <p:nvPr/>
          </p:nvSpPr>
          <p:spPr>
            <a:xfrm>
              <a:off x="2512688" y="1837315"/>
              <a:ext cx="94839" cy="91318"/>
            </a:xfrm>
            <a:custGeom>
              <a:avLst/>
              <a:gdLst/>
              <a:ahLst/>
              <a:cxnLst/>
              <a:rect l="l" t="t" r="r" b="b"/>
              <a:pathLst>
                <a:path w="94839" h="91318" extrusionOk="0">
                  <a:moveTo>
                    <a:pt x="17660" y="80385"/>
                  </a:moveTo>
                  <a:cubicBezTo>
                    <a:pt x="36710" y="97593"/>
                    <a:pt x="63253" y="93847"/>
                    <a:pt x="82430" y="73654"/>
                  </a:cubicBezTo>
                  <a:cubicBezTo>
                    <a:pt x="98781" y="57569"/>
                    <a:pt x="99004" y="31280"/>
                    <a:pt x="82919" y="14923"/>
                  </a:cubicBezTo>
                  <a:cubicBezTo>
                    <a:pt x="80684" y="12656"/>
                    <a:pt x="78201" y="10649"/>
                    <a:pt x="75508" y="8947"/>
                  </a:cubicBezTo>
                  <a:cubicBezTo>
                    <a:pt x="53283" y="-4070"/>
                    <a:pt x="28836" y="-3753"/>
                    <a:pt x="10802" y="15678"/>
                  </a:cubicBezTo>
                  <a:cubicBezTo>
                    <a:pt x="-7232" y="35109"/>
                    <a:pt x="-1136" y="62859"/>
                    <a:pt x="17660" y="80385"/>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51" name="Google Shape;251;p10"/>
            <p:cNvSpPr/>
            <p:nvPr/>
          </p:nvSpPr>
          <p:spPr>
            <a:xfrm>
              <a:off x="11074663" y="5899581"/>
              <a:ext cx="189465" cy="182642"/>
            </a:xfrm>
            <a:custGeom>
              <a:avLst/>
              <a:gdLst/>
              <a:ahLst/>
              <a:cxnLst/>
              <a:rect l="l" t="t" r="r" b="b"/>
              <a:pathLst>
                <a:path w="189465" h="182642" extrusionOk="0">
                  <a:moveTo>
                    <a:pt x="35360" y="160795"/>
                  </a:moveTo>
                  <a:cubicBezTo>
                    <a:pt x="72952" y="195212"/>
                    <a:pt x="126546" y="187656"/>
                    <a:pt x="164836" y="147333"/>
                  </a:cubicBezTo>
                  <a:cubicBezTo>
                    <a:pt x="203127" y="107011"/>
                    <a:pt x="195443" y="44019"/>
                    <a:pt x="150993" y="17920"/>
                  </a:cubicBezTo>
                  <a:cubicBezTo>
                    <a:pt x="106543" y="-8178"/>
                    <a:pt x="57648" y="-7480"/>
                    <a:pt x="21580" y="31382"/>
                  </a:cubicBezTo>
                  <a:cubicBezTo>
                    <a:pt x="-14488" y="70244"/>
                    <a:pt x="-2233" y="126569"/>
                    <a:pt x="35360" y="160795"/>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52" name="Google Shape;252;p10"/>
            <p:cNvSpPr/>
            <p:nvPr/>
          </p:nvSpPr>
          <p:spPr>
            <a:xfrm>
              <a:off x="11669025" y="2982853"/>
              <a:ext cx="522974" cy="555794"/>
            </a:xfrm>
            <a:custGeom>
              <a:avLst/>
              <a:gdLst/>
              <a:ahLst/>
              <a:cxnLst/>
              <a:rect l="l" t="t" r="r" b="b"/>
              <a:pathLst>
                <a:path w="522974" h="555794" extrusionOk="0">
                  <a:moveTo>
                    <a:pt x="522975" y="108136"/>
                  </a:moveTo>
                  <a:cubicBezTo>
                    <a:pt x="505385" y="86527"/>
                    <a:pt x="484049" y="68246"/>
                    <a:pt x="460046" y="54161"/>
                  </a:cubicBezTo>
                  <a:cubicBezTo>
                    <a:pt x="324855" y="-25214"/>
                    <a:pt x="175756" y="-22039"/>
                    <a:pt x="65775" y="95055"/>
                  </a:cubicBezTo>
                  <a:cubicBezTo>
                    <a:pt x="-44207" y="212149"/>
                    <a:pt x="-6743" y="384298"/>
                    <a:pt x="107812" y="489200"/>
                  </a:cubicBezTo>
                  <a:cubicBezTo>
                    <a:pt x="222366" y="594102"/>
                    <a:pt x="385497" y="571051"/>
                    <a:pt x="502083" y="448306"/>
                  </a:cubicBezTo>
                  <a:cubicBezTo>
                    <a:pt x="509513" y="440482"/>
                    <a:pt x="516497" y="432234"/>
                    <a:pt x="522975" y="423604"/>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53" name="Google Shape;253;p10"/>
            <p:cNvSpPr/>
            <p:nvPr/>
          </p:nvSpPr>
          <p:spPr>
            <a:xfrm>
              <a:off x="0" y="5664838"/>
              <a:ext cx="1038230" cy="1193161"/>
            </a:xfrm>
            <a:custGeom>
              <a:avLst/>
              <a:gdLst/>
              <a:ahLst/>
              <a:cxnLst/>
              <a:rect l="l" t="t" r="r" b="b"/>
              <a:pathLst>
                <a:path w="1038230" h="1193161" extrusionOk="0">
                  <a:moveTo>
                    <a:pt x="723900" y="163889"/>
                  </a:moveTo>
                  <a:cubicBezTo>
                    <a:pt x="509461" y="-9592"/>
                    <a:pt x="245936" y="-32389"/>
                    <a:pt x="0" y="35302"/>
                  </a:cubicBezTo>
                  <a:lnTo>
                    <a:pt x="0" y="1193161"/>
                  </a:lnTo>
                  <a:lnTo>
                    <a:pt x="952500" y="1193161"/>
                  </a:lnTo>
                  <a:cubicBezTo>
                    <a:pt x="1125398" y="838704"/>
                    <a:pt x="1030586" y="411825"/>
                    <a:pt x="723900" y="163889"/>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54" name="Google Shape;254;p10"/>
            <p:cNvSpPr/>
            <p:nvPr/>
          </p:nvSpPr>
          <p:spPr>
            <a:xfrm>
              <a:off x="0" y="4897936"/>
              <a:ext cx="1068429" cy="1153631"/>
            </a:xfrm>
            <a:custGeom>
              <a:avLst/>
              <a:gdLst/>
              <a:ahLst/>
              <a:cxnLst/>
              <a:rect l="l" t="t" r="r" b="b"/>
              <a:pathLst>
                <a:path w="1068429" h="1153631" extrusionOk="0">
                  <a:moveTo>
                    <a:pt x="826516" y="125612"/>
                  </a:moveTo>
                  <a:cubicBezTo>
                    <a:pt x="538099" y="-65269"/>
                    <a:pt x="204153" y="-40187"/>
                    <a:pt x="0" y="211718"/>
                  </a:cubicBezTo>
                  <a:lnTo>
                    <a:pt x="0" y="211718"/>
                  </a:lnTo>
                  <a:lnTo>
                    <a:pt x="0" y="946730"/>
                  </a:lnTo>
                  <a:cubicBezTo>
                    <a:pt x="25459" y="980563"/>
                    <a:pt x="54926" y="1011183"/>
                    <a:pt x="87757" y="1037917"/>
                  </a:cubicBezTo>
                  <a:cubicBezTo>
                    <a:pt x="316357" y="1222955"/>
                    <a:pt x="680974" y="1180156"/>
                    <a:pt x="914083" y="951810"/>
                  </a:cubicBezTo>
                  <a:cubicBezTo>
                    <a:pt x="1147191" y="723464"/>
                    <a:pt x="1114870" y="316493"/>
                    <a:pt x="826516" y="125612"/>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55" name="Google Shape;255;p10"/>
            <p:cNvSpPr/>
            <p:nvPr/>
          </p:nvSpPr>
          <p:spPr>
            <a:xfrm>
              <a:off x="10547338" y="2583702"/>
              <a:ext cx="866003" cy="834312"/>
            </a:xfrm>
            <a:custGeom>
              <a:avLst/>
              <a:gdLst/>
              <a:ahLst/>
              <a:cxnLst/>
              <a:rect l="l" t="t" r="r" b="b"/>
              <a:pathLst>
                <a:path w="866003" h="834312" extrusionOk="0">
                  <a:moveTo>
                    <a:pt x="161810" y="734363"/>
                  </a:moveTo>
                  <a:cubicBezTo>
                    <a:pt x="333704" y="891779"/>
                    <a:pt x="578560" y="857235"/>
                    <a:pt x="753503" y="673022"/>
                  </a:cubicBezTo>
                  <a:cubicBezTo>
                    <a:pt x="928445" y="488808"/>
                    <a:pt x="893203" y="200582"/>
                    <a:pt x="690511" y="81456"/>
                  </a:cubicBezTo>
                  <a:cubicBezTo>
                    <a:pt x="487818" y="-37670"/>
                    <a:pt x="263854" y="-33416"/>
                    <a:pt x="98754" y="142797"/>
                  </a:cubicBezTo>
                  <a:cubicBezTo>
                    <a:pt x="-66346" y="319009"/>
                    <a:pt x="-10148" y="576946"/>
                    <a:pt x="161810" y="734363"/>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56" name="Google Shape;256;p10"/>
            <p:cNvSpPr/>
            <p:nvPr/>
          </p:nvSpPr>
          <p:spPr>
            <a:xfrm>
              <a:off x="9622038" y="3540800"/>
              <a:ext cx="2228612" cy="2416024"/>
            </a:xfrm>
            <a:custGeom>
              <a:avLst/>
              <a:gdLst/>
              <a:ahLst/>
              <a:cxnLst/>
              <a:rect l="l" t="t" r="r" b="b"/>
              <a:pathLst>
                <a:path w="2614208" h="2834046" extrusionOk="0">
                  <a:moveTo>
                    <a:pt x="2323490" y="183186"/>
                  </a:moveTo>
                  <a:cubicBezTo>
                    <a:pt x="2686837" y="477445"/>
                    <a:pt x="2687091" y="960298"/>
                    <a:pt x="2448649" y="1373811"/>
                  </a:cubicBezTo>
                  <a:cubicBezTo>
                    <a:pt x="2210207" y="1787323"/>
                    <a:pt x="1805584" y="2167878"/>
                    <a:pt x="1523327" y="2516811"/>
                  </a:cubicBezTo>
                  <a:cubicBezTo>
                    <a:pt x="1241069" y="2865743"/>
                    <a:pt x="719353" y="2954961"/>
                    <a:pt x="332702" y="2641969"/>
                  </a:cubicBezTo>
                  <a:cubicBezTo>
                    <a:pt x="-53950" y="2328978"/>
                    <a:pt x="-114084" y="1769225"/>
                    <a:pt x="207606" y="1451344"/>
                  </a:cubicBezTo>
                  <a:cubicBezTo>
                    <a:pt x="529297" y="1133463"/>
                    <a:pt x="788822" y="654229"/>
                    <a:pt x="1132929" y="308344"/>
                  </a:cubicBezTo>
                  <a:cubicBezTo>
                    <a:pt x="1477035" y="-37541"/>
                    <a:pt x="1960206" y="-111010"/>
                    <a:pt x="2323490" y="183186"/>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57" name="Google Shape;257;p10"/>
            <p:cNvSpPr/>
            <p:nvPr/>
          </p:nvSpPr>
          <p:spPr>
            <a:xfrm>
              <a:off x="228577" y="3606751"/>
              <a:ext cx="711488" cy="685378"/>
            </a:xfrm>
            <a:custGeom>
              <a:avLst/>
              <a:gdLst/>
              <a:ahLst/>
              <a:cxnLst/>
              <a:rect l="l" t="t" r="r" b="b"/>
              <a:pathLst>
                <a:path w="711488" h="685378" extrusionOk="0">
                  <a:moveTo>
                    <a:pt x="132928" y="603298"/>
                  </a:moveTo>
                  <a:cubicBezTo>
                    <a:pt x="274152" y="732584"/>
                    <a:pt x="475320" y="704200"/>
                    <a:pt x="619020" y="552879"/>
                  </a:cubicBezTo>
                  <a:cubicBezTo>
                    <a:pt x="762721" y="401558"/>
                    <a:pt x="733955" y="164767"/>
                    <a:pt x="567268" y="66914"/>
                  </a:cubicBezTo>
                  <a:cubicBezTo>
                    <a:pt x="400580" y="-30940"/>
                    <a:pt x="216748" y="-27448"/>
                    <a:pt x="81112" y="117269"/>
                  </a:cubicBezTo>
                  <a:cubicBezTo>
                    <a:pt x="-54524" y="261986"/>
                    <a:pt x="-8296" y="474012"/>
                    <a:pt x="132928" y="603298"/>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58" name="Google Shape;258;p10"/>
            <p:cNvSpPr/>
            <p:nvPr/>
          </p:nvSpPr>
          <p:spPr>
            <a:xfrm>
              <a:off x="11245850" y="5946076"/>
              <a:ext cx="946150" cy="911923"/>
            </a:xfrm>
            <a:custGeom>
              <a:avLst/>
              <a:gdLst/>
              <a:ahLst/>
              <a:cxnLst/>
              <a:rect l="l" t="t" r="r" b="b"/>
              <a:pathLst>
                <a:path w="946150" h="911923" extrusionOk="0">
                  <a:moveTo>
                    <a:pt x="946150" y="911923"/>
                  </a:moveTo>
                  <a:lnTo>
                    <a:pt x="946150" y="0"/>
                  </a:lnTo>
                  <a:cubicBezTo>
                    <a:pt x="691388" y="18224"/>
                    <a:pt x="448183" y="129477"/>
                    <a:pt x="242126" y="349250"/>
                  </a:cubicBezTo>
                  <a:cubicBezTo>
                    <a:pt x="86296" y="515620"/>
                    <a:pt x="10478" y="711517"/>
                    <a:pt x="0" y="911733"/>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59" name="Google Shape;259;p10"/>
            <p:cNvSpPr/>
            <p:nvPr/>
          </p:nvSpPr>
          <p:spPr>
            <a:xfrm>
              <a:off x="11785200" y="1760054"/>
              <a:ext cx="279737" cy="266755"/>
            </a:xfrm>
            <a:custGeom>
              <a:avLst/>
              <a:gdLst/>
              <a:ahLst/>
              <a:cxnLst/>
              <a:rect l="l" t="t" r="r" b="b"/>
              <a:pathLst>
                <a:path w="279737" h="266755" extrusionOk="0">
                  <a:moveTo>
                    <a:pt x="54946" y="241021"/>
                  </a:moveTo>
                  <a:cubicBezTo>
                    <a:pt x="120224" y="276771"/>
                    <a:pt x="200996" y="279883"/>
                    <a:pt x="249002" y="220700"/>
                  </a:cubicBezTo>
                  <a:cubicBezTo>
                    <a:pt x="296944" y="161468"/>
                    <a:pt x="287801" y="74587"/>
                    <a:pt x="228555" y="26644"/>
                  </a:cubicBezTo>
                  <a:cubicBezTo>
                    <a:pt x="169309" y="-21298"/>
                    <a:pt x="86823" y="1562"/>
                    <a:pt x="34499" y="47028"/>
                  </a:cubicBezTo>
                  <a:cubicBezTo>
                    <a:pt x="-17825" y="92494"/>
                    <a:pt x="-10332" y="205270"/>
                    <a:pt x="54946" y="241021"/>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60" name="Google Shape;260;p10"/>
            <p:cNvSpPr/>
            <p:nvPr/>
          </p:nvSpPr>
          <p:spPr>
            <a:xfrm>
              <a:off x="10660470" y="1122685"/>
              <a:ext cx="169519" cy="161673"/>
            </a:xfrm>
            <a:custGeom>
              <a:avLst/>
              <a:gdLst/>
              <a:ahLst/>
              <a:cxnLst/>
              <a:rect l="l" t="t" r="r" b="b"/>
              <a:pathLst>
                <a:path w="169519" h="161673" extrusionOk="0">
                  <a:moveTo>
                    <a:pt x="33311" y="146108"/>
                  </a:moveTo>
                  <a:cubicBezTo>
                    <a:pt x="72871" y="167762"/>
                    <a:pt x="122211" y="169603"/>
                    <a:pt x="150912" y="133726"/>
                  </a:cubicBezTo>
                  <a:cubicBezTo>
                    <a:pt x="179932" y="97829"/>
                    <a:pt x="174408" y="45181"/>
                    <a:pt x="138530" y="16124"/>
                  </a:cubicBezTo>
                  <a:cubicBezTo>
                    <a:pt x="102652" y="-12896"/>
                    <a:pt x="52678" y="947"/>
                    <a:pt x="20928" y="28506"/>
                  </a:cubicBezTo>
                  <a:cubicBezTo>
                    <a:pt x="-10822" y="56065"/>
                    <a:pt x="-6250" y="124391"/>
                    <a:pt x="33311" y="146108"/>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61" name="Google Shape;261;p10"/>
            <p:cNvSpPr/>
            <p:nvPr/>
          </p:nvSpPr>
          <p:spPr>
            <a:xfrm>
              <a:off x="0" y="1841488"/>
              <a:ext cx="1425953" cy="2110769"/>
            </a:xfrm>
            <a:custGeom>
              <a:avLst/>
              <a:gdLst/>
              <a:ahLst/>
              <a:cxnLst/>
              <a:rect l="l" t="t" r="r" b="b"/>
              <a:pathLst>
                <a:path w="1425953" h="2110769" extrusionOk="0">
                  <a:moveTo>
                    <a:pt x="1195515" y="146951"/>
                  </a:moveTo>
                  <a:cubicBezTo>
                    <a:pt x="928497" y="-69267"/>
                    <a:pt x="557594" y="-53646"/>
                    <a:pt x="320675" y="238899"/>
                  </a:cubicBezTo>
                  <a:lnTo>
                    <a:pt x="0" y="635012"/>
                  </a:lnTo>
                  <a:lnTo>
                    <a:pt x="0" y="2097861"/>
                  </a:lnTo>
                  <a:cubicBezTo>
                    <a:pt x="226378" y="2145867"/>
                    <a:pt x="483807" y="2058428"/>
                    <a:pt x="607505" y="1861324"/>
                  </a:cubicBezTo>
                  <a:cubicBezTo>
                    <a:pt x="785876" y="1577352"/>
                    <a:pt x="1071055" y="1288681"/>
                    <a:pt x="1287463" y="1021727"/>
                  </a:cubicBezTo>
                  <a:cubicBezTo>
                    <a:pt x="1503445" y="754716"/>
                    <a:pt x="1462291" y="363219"/>
                    <a:pt x="1195515" y="14695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62" name="Google Shape;262;p10"/>
            <p:cNvSpPr/>
            <p:nvPr/>
          </p:nvSpPr>
          <p:spPr>
            <a:xfrm>
              <a:off x="1175721" y="5807234"/>
              <a:ext cx="279751" cy="266869"/>
            </a:xfrm>
            <a:custGeom>
              <a:avLst/>
              <a:gdLst/>
              <a:ahLst/>
              <a:cxnLst/>
              <a:rect l="l" t="t" r="r" b="b"/>
              <a:pathLst>
                <a:path w="279751" h="266869" extrusionOk="0">
                  <a:moveTo>
                    <a:pt x="54972" y="241141"/>
                  </a:moveTo>
                  <a:cubicBezTo>
                    <a:pt x="120250" y="276891"/>
                    <a:pt x="201022" y="280003"/>
                    <a:pt x="249028" y="220757"/>
                  </a:cubicBezTo>
                  <a:cubicBezTo>
                    <a:pt x="296952" y="161550"/>
                    <a:pt x="287808" y="74701"/>
                    <a:pt x="228600" y="26777"/>
                  </a:cubicBezTo>
                  <a:cubicBezTo>
                    <a:pt x="228594" y="26771"/>
                    <a:pt x="228588" y="26771"/>
                    <a:pt x="228581" y="26765"/>
                  </a:cubicBezTo>
                  <a:cubicBezTo>
                    <a:pt x="169336" y="-21241"/>
                    <a:pt x="86913" y="1365"/>
                    <a:pt x="34525" y="47085"/>
                  </a:cubicBezTo>
                  <a:cubicBezTo>
                    <a:pt x="-17862" y="92805"/>
                    <a:pt x="-10306" y="205390"/>
                    <a:pt x="54972" y="241141"/>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grpSp>
      <p:sp>
        <p:nvSpPr>
          <p:cNvPr id="263" name="Google Shape;263;p10"/>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color background">
  <p:cSld name="BLANK_1">
    <p:bg>
      <p:bgPr>
        <a:solidFill>
          <a:schemeClr val="accent3"/>
        </a:solidFill>
        <a:effectLst/>
      </p:bgPr>
    </p:bg>
    <p:spTree>
      <p:nvGrpSpPr>
        <p:cNvPr id="1" name="Shape 264"/>
        <p:cNvGrpSpPr/>
        <p:nvPr/>
      </p:nvGrpSpPr>
      <p:grpSpPr>
        <a:xfrm>
          <a:off x="0" y="0"/>
          <a:ext cx="0" cy="0"/>
          <a:chOff x="0" y="0"/>
          <a:chExt cx="0" cy="0"/>
        </a:xfrm>
      </p:grpSpPr>
      <p:grpSp>
        <p:nvGrpSpPr>
          <p:cNvPr id="265" name="Google Shape;265;p11"/>
          <p:cNvGrpSpPr/>
          <p:nvPr/>
        </p:nvGrpSpPr>
        <p:grpSpPr>
          <a:xfrm>
            <a:off x="2385" y="2386"/>
            <a:ext cx="9146643" cy="5143181"/>
            <a:chOff x="3175" y="3175"/>
            <a:chExt cx="12185776" cy="6852093"/>
          </a:xfrm>
        </p:grpSpPr>
        <p:sp>
          <p:nvSpPr>
            <p:cNvPr id="266" name="Google Shape;266;p11"/>
            <p:cNvSpPr/>
            <p:nvPr/>
          </p:nvSpPr>
          <p:spPr>
            <a:xfrm>
              <a:off x="11340814" y="109410"/>
              <a:ext cx="848010" cy="1622615"/>
            </a:xfrm>
            <a:custGeom>
              <a:avLst/>
              <a:gdLst/>
              <a:ahLst/>
              <a:cxnLst/>
              <a:rect l="l" t="t" r="r" b="b"/>
              <a:pathLst>
                <a:path w="848010" h="1622615" extrusionOk="0">
                  <a:moveTo>
                    <a:pt x="848010" y="1622616"/>
                  </a:moveTo>
                  <a:cubicBezTo>
                    <a:pt x="711168" y="1613725"/>
                    <a:pt x="565943" y="1575816"/>
                    <a:pt x="427767" y="1512888"/>
                  </a:cubicBezTo>
                  <a:cubicBezTo>
                    <a:pt x="507587" y="1308989"/>
                    <a:pt x="446246" y="1074293"/>
                    <a:pt x="287432" y="977456"/>
                  </a:cubicBezTo>
                  <a:cubicBezTo>
                    <a:pt x="197517" y="922655"/>
                    <a:pt x="96425" y="887095"/>
                    <a:pt x="2381" y="877253"/>
                  </a:cubicBezTo>
                  <a:cubicBezTo>
                    <a:pt x="-14891" y="632968"/>
                    <a:pt x="62579" y="410972"/>
                    <a:pt x="209963" y="283083"/>
                  </a:cubicBezTo>
                  <a:cubicBezTo>
                    <a:pt x="394938" y="122365"/>
                    <a:pt x="627284" y="19494"/>
                    <a:pt x="848010" y="0"/>
                  </a:cubicBezTo>
                  <a:close/>
                </a:path>
              </a:pathLst>
            </a:custGeom>
            <a:solidFill>
              <a:srgbClr val="FFFFFF">
                <a:alpha val="15639"/>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67" name="Google Shape;267;p11"/>
            <p:cNvSpPr/>
            <p:nvPr/>
          </p:nvSpPr>
          <p:spPr>
            <a:xfrm>
              <a:off x="10874301" y="990155"/>
              <a:ext cx="922938" cy="925576"/>
            </a:xfrm>
            <a:custGeom>
              <a:avLst/>
              <a:gdLst/>
              <a:ahLst/>
              <a:cxnLst/>
              <a:rect l="l" t="t" r="r" b="b"/>
              <a:pathLst>
                <a:path w="922938" h="925576" extrusionOk="0">
                  <a:moveTo>
                    <a:pt x="460766" y="925513"/>
                  </a:moveTo>
                  <a:cubicBezTo>
                    <a:pt x="355610" y="925513"/>
                    <a:pt x="254772" y="888873"/>
                    <a:pt x="169174" y="819531"/>
                  </a:cubicBezTo>
                  <a:cubicBezTo>
                    <a:pt x="-29707" y="658495"/>
                    <a:pt x="-54409" y="421767"/>
                    <a:pt x="101292" y="169990"/>
                  </a:cubicBezTo>
                  <a:cubicBezTo>
                    <a:pt x="170063" y="58801"/>
                    <a:pt x="278712" y="0"/>
                    <a:pt x="415427" y="0"/>
                  </a:cubicBezTo>
                  <a:cubicBezTo>
                    <a:pt x="521980" y="0"/>
                    <a:pt x="644027" y="37211"/>
                    <a:pt x="750643" y="102172"/>
                  </a:cubicBezTo>
                  <a:cubicBezTo>
                    <a:pt x="837194" y="154940"/>
                    <a:pt x="895805" y="247333"/>
                    <a:pt x="915743" y="362522"/>
                  </a:cubicBezTo>
                  <a:cubicBezTo>
                    <a:pt x="939683" y="501015"/>
                    <a:pt x="903043" y="646367"/>
                    <a:pt x="818398" y="751205"/>
                  </a:cubicBezTo>
                  <a:cubicBezTo>
                    <a:pt x="728673" y="862013"/>
                    <a:pt x="598307" y="925576"/>
                    <a:pt x="460766" y="925576"/>
                  </a:cubicBezTo>
                  <a:close/>
                </a:path>
              </a:pathLst>
            </a:custGeom>
            <a:solidFill>
              <a:srgbClr val="FFFFFF">
                <a:alpha val="4134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68" name="Google Shape;268;p11"/>
            <p:cNvSpPr/>
            <p:nvPr/>
          </p:nvSpPr>
          <p:spPr>
            <a:xfrm>
              <a:off x="9813163" y="4711890"/>
              <a:ext cx="2375661" cy="2142934"/>
            </a:xfrm>
            <a:custGeom>
              <a:avLst/>
              <a:gdLst/>
              <a:ahLst/>
              <a:cxnLst/>
              <a:rect l="l" t="t" r="r" b="b"/>
              <a:pathLst>
                <a:path w="2375661" h="2142934" extrusionOk="0">
                  <a:moveTo>
                    <a:pt x="0" y="2142935"/>
                  </a:moveTo>
                  <a:cubicBezTo>
                    <a:pt x="25781" y="2071243"/>
                    <a:pt x="28321" y="1993265"/>
                    <a:pt x="7303" y="1920050"/>
                  </a:cubicBezTo>
                  <a:cubicBezTo>
                    <a:pt x="178181" y="1739710"/>
                    <a:pt x="338074" y="1526350"/>
                    <a:pt x="474726" y="1340675"/>
                  </a:cubicBezTo>
                  <a:cubicBezTo>
                    <a:pt x="662559" y="1297610"/>
                    <a:pt x="830580" y="1192822"/>
                    <a:pt x="951865" y="1043051"/>
                  </a:cubicBezTo>
                  <a:cubicBezTo>
                    <a:pt x="1043115" y="930338"/>
                    <a:pt x="1145731" y="815912"/>
                    <a:pt x="1254379" y="694690"/>
                  </a:cubicBezTo>
                  <a:cubicBezTo>
                    <a:pt x="1295781" y="648589"/>
                    <a:pt x="1338517" y="600900"/>
                    <a:pt x="1380744" y="553149"/>
                  </a:cubicBezTo>
                  <a:cubicBezTo>
                    <a:pt x="1399413" y="588029"/>
                    <a:pt x="1423924" y="619481"/>
                    <a:pt x="1453134" y="646176"/>
                  </a:cubicBezTo>
                  <a:cubicBezTo>
                    <a:pt x="1499044" y="689337"/>
                    <a:pt x="1559623" y="713423"/>
                    <a:pt x="1622616" y="713550"/>
                  </a:cubicBezTo>
                  <a:cubicBezTo>
                    <a:pt x="1704022" y="713550"/>
                    <a:pt x="1785493" y="675069"/>
                    <a:pt x="1851914" y="605092"/>
                  </a:cubicBezTo>
                  <a:cubicBezTo>
                    <a:pt x="1909318" y="545840"/>
                    <a:pt x="1936306" y="463506"/>
                    <a:pt x="1925193" y="381762"/>
                  </a:cubicBezTo>
                  <a:cubicBezTo>
                    <a:pt x="1915541" y="308527"/>
                    <a:pt x="1872742" y="243795"/>
                    <a:pt x="1809179" y="206184"/>
                  </a:cubicBezTo>
                  <a:cubicBezTo>
                    <a:pt x="1776285" y="186500"/>
                    <a:pt x="1740726" y="171539"/>
                    <a:pt x="1703642" y="161734"/>
                  </a:cubicBezTo>
                  <a:cubicBezTo>
                    <a:pt x="1729422" y="127063"/>
                    <a:pt x="1752918" y="94170"/>
                    <a:pt x="1775143" y="61786"/>
                  </a:cubicBezTo>
                  <a:cubicBezTo>
                    <a:pt x="1894522" y="21304"/>
                    <a:pt x="2019681" y="438"/>
                    <a:pt x="2145729" y="0"/>
                  </a:cubicBezTo>
                  <a:cubicBezTo>
                    <a:pt x="2223071" y="-38"/>
                    <a:pt x="2300161" y="8267"/>
                    <a:pt x="2375662" y="24765"/>
                  </a:cubicBezTo>
                  <a:lnTo>
                    <a:pt x="2375662" y="1231265"/>
                  </a:lnTo>
                  <a:cubicBezTo>
                    <a:pt x="2108200" y="1251077"/>
                    <a:pt x="1871599" y="1368869"/>
                    <a:pt x="1672527" y="1581468"/>
                  </a:cubicBezTo>
                  <a:cubicBezTo>
                    <a:pt x="1525333" y="1738567"/>
                    <a:pt x="1441387" y="1932686"/>
                    <a:pt x="1429639" y="2142935"/>
                  </a:cubicBezTo>
                  <a:close/>
                  <a:moveTo>
                    <a:pt x="1352232" y="1184593"/>
                  </a:moveTo>
                  <a:cubicBezTo>
                    <a:pt x="1324928" y="1184739"/>
                    <a:pt x="1298893" y="1196460"/>
                    <a:pt x="1280731" y="1216850"/>
                  </a:cubicBezTo>
                  <a:cubicBezTo>
                    <a:pt x="1265428" y="1232890"/>
                    <a:pt x="1257364" y="1254468"/>
                    <a:pt x="1258316" y="1276604"/>
                  </a:cubicBezTo>
                  <a:cubicBezTo>
                    <a:pt x="1260157" y="1305179"/>
                    <a:pt x="1273239" y="1331868"/>
                    <a:pt x="1294702" y="1350836"/>
                  </a:cubicBezTo>
                  <a:cubicBezTo>
                    <a:pt x="1310195" y="1365377"/>
                    <a:pt x="1330643" y="1373480"/>
                    <a:pt x="1351852" y="1373505"/>
                  </a:cubicBezTo>
                  <a:cubicBezTo>
                    <a:pt x="1379156" y="1373505"/>
                    <a:pt x="1406462" y="1360805"/>
                    <a:pt x="1428687" y="1337246"/>
                  </a:cubicBezTo>
                  <a:cubicBezTo>
                    <a:pt x="1447991" y="1317301"/>
                    <a:pt x="1457071" y="1289615"/>
                    <a:pt x="1453325" y="1262126"/>
                  </a:cubicBezTo>
                  <a:cubicBezTo>
                    <a:pt x="1450022" y="1237431"/>
                    <a:pt x="1435608" y="1215600"/>
                    <a:pt x="1414208" y="1202881"/>
                  </a:cubicBezTo>
                  <a:cubicBezTo>
                    <a:pt x="1395540" y="1191412"/>
                    <a:pt x="1374140" y="1185107"/>
                    <a:pt x="1352232" y="1184593"/>
                  </a:cubicBezTo>
                  <a:close/>
                  <a:moveTo>
                    <a:pt x="1801749" y="728281"/>
                  </a:moveTo>
                  <a:cubicBezTo>
                    <a:pt x="1774444" y="728402"/>
                    <a:pt x="1748472" y="740105"/>
                    <a:pt x="1730248" y="760476"/>
                  </a:cubicBezTo>
                  <a:cubicBezTo>
                    <a:pt x="1714944" y="776516"/>
                    <a:pt x="1706880" y="798093"/>
                    <a:pt x="1707832" y="820230"/>
                  </a:cubicBezTo>
                  <a:cubicBezTo>
                    <a:pt x="1709674" y="848805"/>
                    <a:pt x="1722755" y="875494"/>
                    <a:pt x="1744218" y="894461"/>
                  </a:cubicBezTo>
                  <a:cubicBezTo>
                    <a:pt x="1759712" y="909028"/>
                    <a:pt x="1780095" y="917137"/>
                    <a:pt x="1801368" y="917131"/>
                  </a:cubicBezTo>
                  <a:cubicBezTo>
                    <a:pt x="1828673" y="917131"/>
                    <a:pt x="1855978" y="904431"/>
                    <a:pt x="1878203" y="880872"/>
                  </a:cubicBezTo>
                  <a:cubicBezTo>
                    <a:pt x="1897507" y="860933"/>
                    <a:pt x="1906588" y="833247"/>
                    <a:pt x="1902841" y="805751"/>
                  </a:cubicBezTo>
                  <a:cubicBezTo>
                    <a:pt x="1899603" y="781044"/>
                    <a:pt x="1885188" y="759200"/>
                    <a:pt x="1863725" y="746506"/>
                  </a:cubicBezTo>
                  <a:cubicBezTo>
                    <a:pt x="1845056" y="735057"/>
                    <a:pt x="1823656" y="728770"/>
                    <a:pt x="1801749" y="728281"/>
                  </a:cubicBezTo>
                  <a:close/>
                </a:path>
              </a:pathLst>
            </a:custGeom>
            <a:solidFill>
              <a:srgbClr val="FFFFFF">
                <a:alpha val="15639"/>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69" name="Google Shape;269;p11"/>
            <p:cNvSpPr/>
            <p:nvPr/>
          </p:nvSpPr>
          <p:spPr>
            <a:xfrm>
              <a:off x="11077757" y="5902769"/>
              <a:ext cx="183129" cy="176276"/>
            </a:xfrm>
            <a:custGeom>
              <a:avLst/>
              <a:gdLst/>
              <a:ahLst/>
              <a:cxnLst/>
              <a:rect l="l" t="t" r="r" b="b"/>
              <a:pathLst>
                <a:path w="183129" h="176276" extrusionOk="0">
                  <a:moveTo>
                    <a:pt x="87193" y="176276"/>
                  </a:moveTo>
                  <a:cubicBezTo>
                    <a:pt x="67572" y="176219"/>
                    <a:pt x="48712" y="168701"/>
                    <a:pt x="34424" y="155258"/>
                  </a:cubicBezTo>
                  <a:cubicBezTo>
                    <a:pt x="14232" y="137420"/>
                    <a:pt x="1849" y="112313"/>
                    <a:pt x="72" y="85408"/>
                  </a:cubicBezTo>
                  <a:cubicBezTo>
                    <a:pt x="-818" y="64979"/>
                    <a:pt x="6611" y="45066"/>
                    <a:pt x="20773" y="30290"/>
                  </a:cubicBezTo>
                  <a:cubicBezTo>
                    <a:pt x="37790" y="11176"/>
                    <a:pt x="62048" y="165"/>
                    <a:pt x="87637" y="0"/>
                  </a:cubicBezTo>
                  <a:cubicBezTo>
                    <a:pt x="108402" y="514"/>
                    <a:pt x="128659" y="6521"/>
                    <a:pt x="146311" y="17399"/>
                  </a:cubicBezTo>
                  <a:cubicBezTo>
                    <a:pt x="166061" y="29153"/>
                    <a:pt x="179332" y="49295"/>
                    <a:pt x="182380" y="72072"/>
                  </a:cubicBezTo>
                  <a:cubicBezTo>
                    <a:pt x="185809" y="97650"/>
                    <a:pt x="177363" y="123399"/>
                    <a:pt x="159393" y="141922"/>
                  </a:cubicBezTo>
                  <a:cubicBezTo>
                    <a:pt x="138437" y="164021"/>
                    <a:pt x="112784" y="176213"/>
                    <a:pt x="87193" y="176213"/>
                  </a:cubicBezTo>
                  <a:close/>
                </a:path>
              </a:pathLst>
            </a:custGeom>
            <a:solidFill>
              <a:srgbClr val="FFFFFF">
                <a:alpha val="4134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70" name="Google Shape;270;p11"/>
            <p:cNvSpPr/>
            <p:nvPr/>
          </p:nvSpPr>
          <p:spPr>
            <a:xfrm>
              <a:off x="11672262" y="2985960"/>
              <a:ext cx="516689" cy="549529"/>
            </a:xfrm>
            <a:custGeom>
              <a:avLst/>
              <a:gdLst/>
              <a:ahLst/>
              <a:cxnLst/>
              <a:rect l="l" t="t" r="r" b="b"/>
              <a:pathLst>
                <a:path w="516689" h="549529" extrusionOk="0">
                  <a:moveTo>
                    <a:pt x="271897" y="549529"/>
                  </a:moveTo>
                  <a:cubicBezTo>
                    <a:pt x="210493" y="549370"/>
                    <a:pt x="151501" y="525850"/>
                    <a:pt x="106797" y="483743"/>
                  </a:cubicBezTo>
                  <a:cubicBezTo>
                    <a:pt x="42091" y="424498"/>
                    <a:pt x="3229" y="345440"/>
                    <a:pt x="244" y="266827"/>
                  </a:cubicBezTo>
                  <a:cubicBezTo>
                    <a:pt x="-2677" y="202825"/>
                    <a:pt x="20755" y="140417"/>
                    <a:pt x="65014" y="94107"/>
                  </a:cubicBezTo>
                  <a:cubicBezTo>
                    <a:pt x="122672" y="32512"/>
                    <a:pt x="194681" y="0"/>
                    <a:pt x="273294" y="0"/>
                  </a:cubicBezTo>
                  <a:cubicBezTo>
                    <a:pt x="332413" y="0"/>
                    <a:pt x="395341" y="18605"/>
                    <a:pt x="455349" y="53848"/>
                  </a:cubicBezTo>
                  <a:cubicBezTo>
                    <a:pt x="478717" y="67526"/>
                    <a:pt x="499481" y="85236"/>
                    <a:pt x="516690" y="106172"/>
                  </a:cubicBezTo>
                  <a:lnTo>
                    <a:pt x="516690" y="419418"/>
                  </a:lnTo>
                  <a:cubicBezTo>
                    <a:pt x="510467" y="427673"/>
                    <a:pt x="503735" y="435559"/>
                    <a:pt x="496624" y="443039"/>
                  </a:cubicBezTo>
                  <a:cubicBezTo>
                    <a:pt x="431409" y="511683"/>
                    <a:pt x="351653" y="549529"/>
                    <a:pt x="272024" y="549529"/>
                  </a:cubicBezTo>
                  <a:close/>
                </a:path>
              </a:pathLst>
            </a:custGeom>
            <a:solidFill>
              <a:srgbClr val="FFFFFF">
                <a:alpha val="15639"/>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71" name="Google Shape;271;p11"/>
            <p:cNvSpPr/>
            <p:nvPr/>
          </p:nvSpPr>
          <p:spPr>
            <a:xfrm>
              <a:off x="10550466" y="2586863"/>
              <a:ext cx="859831" cy="722757"/>
            </a:xfrm>
            <a:custGeom>
              <a:avLst/>
              <a:gdLst/>
              <a:ahLst/>
              <a:cxnLst/>
              <a:rect l="l" t="t" r="r" b="b"/>
              <a:pathLst>
                <a:path w="859831" h="722757" extrusionOk="0">
                  <a:moveTo>
                    <a:pt x="154363" y="722757"/>
                  </a:moveTo>
                  <a:cubicBezTo>
                    <a:pt x="70924" y="643763"/>
                    <a:pt x="17330" y="542989"/>
                    <a:pt x="3551" y="438912"/>
                  </a:cubicBezTo>
                  <a:cubicBezTo>
                    <a:pt x="-11436" y="326454"/>
                    <a:pt x="21203" y="223710"/>
                    <a:pt x="97912" y="141795"/>
                  </a:cubicBezTo>
                  <a:cubicBezTo>
                    <a:pt x="184843" y="49022"/>
                    <a:pt x="293364" y="0"/>
                    <a:pt x="411728" y="0"/>
                  </a:cubicBezTo>
                  <a:cubicBezTo>
                    <a:pt x="500628" y="0"/>
                    <a:pt x="595498" y="28004"/>
                    <a:pt x="685731" y="81026"/>
                  </a:cubicBezTo>
                  <a:cubicBezTo>
                    <a:pt x="779076" y="136360"/>
                    <a:pt x="841877" y="231496"/>
                    <a:pt x="856038" y="339090"/>
                  </a:cubicBezTo>
                  <a:cubicBezTo>
                    <a:pt x="872802" y="458026"/>
                    <a:pt x="833496" y="577786"/>
                    <a:pt x="748088" y="667703"/>
                  </a:cubicBezTo>
                  <a:cubicBezTo>
                    <a:pt x="743897" y="672084"/>
                    <a:pt x="739706" y="676339"/>
                    <a:pt x="735388" y="680403"/>
                  </a:cubicBezTo>
                  <a:cubicBezTo>
                    <a:pt x="661093" y="657815"/>
                    <a:pt x="583877" y="646367"/>
                    <a:pt x="506216" y="646430"/>
                  </a:cubicBezTo>
                  <a:cubicBezTo>
                    <a:pt x="384932" y="647167"/>
                    <a:pt x="265107" y="673164"/>
                    <a:pt x="154363" y="722757"/>
                  </a:cubicBezTo>
                  <a:close/>
                </a:path>
              </a:pathLst>
            </a:custGeom>
            <a:solidFill>
              <a:srgbClr val="FFFFFF">
                <a:alpha val="15639"/>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72" name="Google Shape;272;p11"/>
            <p:cNvSpPr/>
            <p:nvPr/>
          </p:nvSpPr>
          <p:spPr>
            <a:xfrm>
              <a:off x="11788393" y="1763128"/>
              <a:ext cx="273276" cy="260553"/>
            </a:xfrm>
            <a:custGeom>
              <a:avLst/>
              <a:gdLst/>
              <a:ahLst/>
              <a:cxnLst/>
              <a:rect l="l" t="t" r="r" b="b"/>
              <a:pathLst>
                <a:path w="273276" h="260553" extrusionOk="0">
                  <a:moveTo>
                    <a:pt x="145733" y="260553"/>
                  </a:moveTo>
                  <a:cubicBezTo>
                    <a:pt x="113285" y="259931"/>
                    <a:pt x="81471" y="251200"/>
                    <a:pt x="53277" y="235153"/>
                  </a:cubicBezTo>
                  <a:cubicBezTo>
                    <a:pt x="24702" y="219469"/>
                    <a:pt x="5080" y="186385"/>
                    <a:pt x="826" y="146571"/>
                  </a:cubicBezTo>
                  <a:cubicBezTo>
                    <a:pt x="-3428" y="106756"/>
                    <a:pt x="8954" y="67513"/>
                    <a:pt x="33401" y="46304"/>
                  </a:cubicBezTo>
                  <a:cubicBezTo>
                    <a:pt x="66739" y="17348"/>
                    <a:pt x="109601" y="13"/>
                    <a:pt x="148463" y="13"/>
                  </a:cubicBezTo>
                  <a:cubicBezTo>
                    <a:pt x="175705" y="-393"/>
                    <a:pt x="202185" y="8801"/>
                    <a:pt x="223330" y="25984"/>
                  </a:cubicBezTo>
                  <a:cubicBezTo>
                    <a:pt x="281115" y="72873"/>
                    <a:pt x="290068" y="157683"/>
                    <a:pt x="243333" y="215595"/>
                  </a:cubicBezTo>
                  <a:cubicBezTo>
                    <a:pt x="219584" y="244951"/>
                    <a:pt x="183515" y="261557"/>
                    <a:pt x="145733" y="260490"/>
                  </a:cubicBezTo>
                  <a:close/>
                </a:path>
              </a:pathLst>
            </a:custGeom>
            <a:solidFill>
              <a:srgbClr val="FFFFFF">
                <a:alpha val="15639"/>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73" name="Google Shape;273;p11"/>
            <p:cNvSpPr/>
            <p:nvPr/>
          </p:nvSpPr>
          <p:spPr>
            <a:xfrm>
              <a:off x="10663692" y="1125849"/>
              <a:ext cx="162747" cy="155355"/>
            </a:xfrm>
            <a:custGeom>
              <a:avLst/>
              <a:gdLst/>
              <a:ahLst/>
              <a:cxnLst/>
              <a:rect l="l" t="t" r="r" b="b"/>
              <a:pathLst>
                <a:path w="162747" h="155355" extrusionOk="0">
                  <a:moveTo>
                    <a:pt x="87049" y="155326"/>
                  </a:moveTo>
                  <a:cubicBezTo>
                    <a:pt x="67617" y="154952"/>
                    <a:pt x="48567" y="149738"/>
                    <a:pt x="31613" y="140150"/>
                  </a:cubicBezTo>
                  <a:cubicBezTo>
                    <a:pt x="14658" y="130815"/>
                    <a:pt x="3038" y="111130"/>
                    <a:pt x="498" y="87445"/>
                  </a:cubicBezTo>
                  <a:cubicBezTo>
                    <a:pt x="-2042" y="63759"/>
                    <a:pt x="5260" y="40328"/>
                    <a:pt x="19548" y="27691"/>
                  </a:cubicBezTo>
                  <a:cubicBezTo>
                    <a:pt x="38598" y="10711"/>
                    <a:pt x="62982" y="920"/>
                    <a:pt x="88509" y="5"/>
                  </a:cubicBezTo>
                  <a:cubicBezTo>
                    <a:pt x="104702" y="-192"/>
                    <a:pt x="120386" y="5263"/>
                    <a:pt x="132959" y="15436"/>
                  </a:cubicBezTo>
                  <a:cubicBezTo>
                    <a:pt x="167439" y="43420"/>
                    <a:pt x="172774" y="94055"/>
                    <a:pt x="144833" y="128593"/>
                  </a:cubicBezTo>
                  <a:cubicBezTo>
                    <a:pt x="130673" y="146081"/>
                    <a:pt x="109146" y="155967"/>
                    <a:pt x="86667" y="155326"/>
                  </a:cubicBezTo>
                  <a:close/>
                </a:path>
              </a:pathLst>
            </a:custGeom>
            <a:solidFill>
              <a:srgbClr val="FFFFFF">
                <a:alpha val="15639"/>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74" name="Google Shape;274;p11"/>
            <p:cNvSpPr/>
            <p:nvPr/>
          </p:nvSpPr>
          <p:spPr>
            <a:xfrm>
              <a:off x="9242388" y="3239770"/>
              <a:ext cx="2607895" cy="2827210"/>
            </a:xfrm>
            <a:custGeom>
              <a:avLst/>
              <a:gdLst/>
              <a:ahLst/>
              <a:cxnLst/>
              <a:rect l="l" t="t" r="r" b="b"/>
              <a:pathLst>
                <a:path w="2607895" h="2827210" extrusionOk="0">
                  <a:moveTo>
                    <a:pt x="860716" y="2827211"/>
                  </a:moveTo>
                  <a:cubicBezTo>
                    <a:pt x="669073" y="2827211"/>
                    <a:pt x="486066" y="2761044"/>
                    <a:pt x="331570" y="2635885"/>
                  </a:cubicBezTo>
                  <a:cubicBezTo>
                    <a:pt x="133577" y="2475547"/>
                    <a:pt x="13118" y="2243391"/>
                    <a:pt x="989" y="1998980"/>
                  </a:cubicBezTo>
                  <a:cubicBezTo>
                    <a:pt x="-9488" y="1786382"/>
                    <a:pt x="63537" y="1591437"/>
                    <a:pt x="206666" y="1450022"/>
                  </a:cubicBezTo>
                  <a:cubicBezTo>
                    <a:pt x="366686" y="1291844"/>
                    <a:pt x="508481" y="1097788"/>
                    <a:pt x="658531" y="892365"/>
                  </a:cubicBezTo>
                  <a:cubicBezTo>
                    <a:pt x="806296" y="690118"/>
                    <a:pt x="959077" y="480949"/>
                    <a:pt x="1131988" y="307277"/>
                  </a:cubicBezTo>
                  <a:cubicBezTo>
                    <a:pt x="1329346" y="109093"/>
                    <a:pt x="1571662" y="0"/>
                    <a:pt x="1814359" y="0"/>
                  </a:cubicBezTo>
                  <a:cubicBezTo>
                    <a:pt x="1996730" y="0"/>
                    <a:pt x="2170975" y="63055"/>
                    <a:pt x="2318358" y="182372"/>
                  </a:cubicBezTo>
                  <a:cubicBezTo>
                    <a:pt x="2489808" y="321120"/>
                    <a:pt x="2588932" y="510730"/>
                    <a:pt x="2605379" y="730695"/>
                  </a:cubicBezTo>
                  <a:cubicBezTo>
                    <a:pt x="2620872" y="936879"/>
                    <a:pt x="2564611" y="1157605"/>
                    <a:pt x="2442755" y="1368933"/>
                  </a:cubicBezTo>
                  <a:cubicBezTo>
                    <a:pt x="2281656" y="1648333"/>
                    <a:pt x="2047213" y="1909699"/>
                    <a:pt x="1820455" y="2162683"/>
                  </a:cubicBezTo>
                  <a:cubicBezTo>
                    <a:pt x="1711743" y="2283905"/>
                    <a:pt x="1609063" y="2398458"/>
                    <a:pt x="1517623" y="2511362"/>
                  </a:cubicBezTo>
                  <a:cubicBezTo>
                    <a:pt x="1355063" y="2712021"/>
                    <a:pt x="1115605" y="2827211"/>
                    <a:pt x="860716" y="2827211"/>
                  </a:cubicBezTo>
                  <a:close/>
                </a:path>
              </a:pathLst>
            </a:custGeom>
            <a:solidFill>
              <a:srgbClr val="FFFFFF">
                <a:alpha val="4134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75" name="Google Shape;275;p11"/>
            <p:cNvSpPr/>
            <p:nvPr/>
          </p:nvSpPr>
          <p:spPr>
            <a:xfrm>
              <a:off x="11249025" y="5949505"/>
              <a:ext cx="939800" cy="905319"/>
            </a:xfrm>
            <a:custGeom>
              <a:avLst/>
              <a:gdLst/>
              <a:ahLst/>
              <a:cxnLst/>
              <a:rect l="l" t="t" r="r" b="b"/>
              <a:pathLst>
                <a:path w="939800" h="905319" extrusionOk="0">
                  <a:moveTo>
                    <a:pt x="0" y="905320"/>
                  </a:moveTo>
                  <a:cubicBezTo>
                    <a:pt x="11747" y="696659"/>
                    <a:pt x="95250" y="504127"/>
                    <a:pt x="241300" y="348171"/>
                  </a:cubicBezTo>
                  <a:cubicBezTo>
                    <a:pt x="439166" y="136970"/>
                    <a:pt x="674180" y="19812"/>
                    <a:pt x="939800" y="0"/>
                  </a:cubicBezTo>
                  <a:lnTo>
                    <a:pt x="939800" y="905320"/>
                  </a:lnTo>
                  <a:close/>
                </a:path>
              </a:pathLst>
            </a:custGeom>
            <a:solidFill>
              <a:srgbClr val="FFFFFF">
                <a:alpha val="4134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76" name="Google Shape;276;p11"/>
            <p:cNvSpPr/>
            <p:nvPr/>
          </p:nvSpPr>
          <p:spPr>
            <a:xfrm>
              <a:off x="9055701" y="6354953"/>
              <a:ext cx="772367" cy="500315"/>
            </a:xfrm>
            <a:custGeom>
              <a:avLst/>
              <a:gdLst/>
              <a:ahLst/>
              <a:cxnLst/>
              <a:rect l="l" t="t" r="r" b="b"/>
              <a:pathLst>
                <a:path w="772367" h="500315" extrusionOk="0">
                  <a:moveTo>
                    <a:pt x="6574" y="499872"/>
                  </a:moveTo>
                  <a:cubicBezTo>
                    <a:pt x="-13175" y="350012"/>
                    <a:pt x="12162" y="214693"/>
                    <a:pt x="74645" y="137922"/>
                  </a:cubicBezTo>
                  <a:cubicBezTo>
                    <a:pt x="146654" y="49022"/>
                    <a:pt x="247683" y="0"/>
                    <a:pt x="359189" y="0"/>
                  </a:cubicBezTo>
                  <a:cubicBezTo>
                    <a:pt x="444787" y="0"/>
                    <a:pt x="533052" y="28511"/>
                    <a:pt x="614459" y="82550"/>
                  </a:cubicBezTo>
                  <a:cubicBezTo>
                    <a:pt x="750730" y="173736"/>
                    <a:pt x="807054" y="346328"/>
                    <a:pt x="750667" y="500316"/>
                  </a:cubicBezTo>
                  <a:close/>
                </a:path>
              </a:pathLst>
            </a:custGeom>
            <a:solidFill>
              <a:srgbClr val="FFFFFF">
                <a:alpha val="4134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77" name="Google Shape;277;p11"/>
            <p:cNvSpPr/>
            <p:nvPr/>
          </p:nvSpPr>
          <p:spPr>
            <a:xfrm>
              <a:off x="3175" y="3175"/>
              <a:ext cx="2097785" cy="2906966"/>
            </a:xfrm>
            <a:custGeom>
              <a:avLst/>
              <a:gdLst/>
              <a:ahLst/>
              <a:cxnLst/>
              <a:rect l="l" t="t" r="r" b="b"/>
              <a:pathLst>
                <a:path w="2097785" h="2906966" extrusionOk="0">
                  <a:moveTo>
                    <a:pt x="1249871" y="2906967"/>
                  </a:moveTo>
                  <a:cubicBezTo>
                    <a:pt x="1263079" y="2891028"/>
                    <a:pt x="1275271" y="2876233"/>
                    <a:pt x="1286701" y="2862072"/>
                  </a:cubicBezTo>
                  <a:cubicBezTo>
                    <a:pt x="1503966" y="2593740"/>
                    <a:pt x="1462602" y="2200097"/>
                    <a:pt x="1194308" y="1982788"/>
                  </a:cubicBezTo>
                  <a:cubicBezTo>
                    <a:pt x="1075055" y="1885950"/>
                    <a:pt x="936371" y="1835150"/>
                    <a:pt x="793369" y="1835150"/>
                  </a:cubicBezTo>
                  <a:cubicBezTo>
                    <a:pt x="610235" y="1835150"/>
                    <a:pt x="440373" y="1920431"/>
                    <a:pt x="315024" y="2075180"/>
                  </a:cubicBezTo>
                  <a:lnTo>
                    <a:pt x="0" y="2464245"/>
                  </a:lnTo>
                  <a:lnTo>
                    <a:pt x="0" y="0"/>
                  </a:lnTo>
                  <a:lnTo>
                    <a:pt x="349250" y="0"/>
                  </a:lnTo>
                  <a:cubicBezTo>
                    <a:pt x="237300" y="313690"/>
                    <a:pt x="313690" y="598234"/>
                    <a:pt x="565150" y="801624"/>
                  </a:cubicBezTo>
                  <a:cubicBezTo>
                    <a:pt x="700024" y="910844"/>
                    <a:pt x="858838" y="968566"/>
                    <a:pt x="1024573" y="968566"/>
                  </a:cubicBezTo>
                  <a:cubicBezTo>
                    <a:pt x="1241235" y="968566"/>
                    <a:pt x="1446467" y="868553"/>
                    <a:pt x="1587627" y="694182"/>
                  </a:cubicBezTo>
                  <a:cubicBezTo>
                    <a:pt x="1677543" y="583121"/>
                    <a:pt x="1734566" y="439039"/>
                    <a:pt x="1748536" y="287782"/>
                  </a:cubicBezTo>
                  <a:cubicBezTo>
                    <a:pt x="1914493" y="471199"/>
                    <a:pt x="2034235" y="691604"/>
                    <a:pt x="2097786" y="930656"/>
                  </a:cubicBezTo>
                  <a:cubicBezTo>
                    <a:pt x="2052403" y="920058"/>
                    <a:pt x="2005965" y="914629"/>
                    <a:pt x="1959356" y="914463"/>
                  </a:cubicBezTo>
                  <a:cubicBezTo>
                    <a:pt x="1804353" y="914463"/>
                    <a:pt x="1662303" y="978535"/>
                    <a:pt x="1548702" y="1099884"/>
                  </a:cubicBezTo>
                  <a:cubicBezTo>
                    <a:pt x="1460957" y="1191374"/>
                    <a:pt x="1414513" y="1314812"/>
                    <a:pt x="1420178" y="1441450"/>
                  </a:cubicBezTo>
                  <a:cubicBezTo>
                    <a:pt x="1426147" y="1596390"/>
                    <a:pt x="1502728" y="1752156"/>
                    <a:pt x="1629728" y="1868742"/>
                  </a:cubicBezTo>
                  <a:cubicBezTo>
                    <a:pt x="1722564" y="1953768"/>
                    <a:pt x="1835531" y="1998663"/>
                    <a:pt x="1956308" y="1998663"/>
                  </a:cubicBezTo>
                  <a:cubicBezTo>
                    <a:pt x="1980578" y="1998644"/>
                    <a:pt x="2004816" y="1996866"/>
                    <a:pt x="2028825" y="1993329"/>
                  </a:cubicBezTo>
                  <a:cubicBezTo>
                    <a:pt x="1944961" y="2200561"/>
                    <a:pt x="1822552" y="2390007"/>
                    <a:pt x="1668082" y="2551621"/>
                  </a:cubicBezTo>
                  <a:cubicBezTo>
                    <a:pt x="1542136" y="2685047"/>
                    <a:pt x="1401883" y="2804217"/>
                    <a:pt x="1249871" y="2906967"/>
                  </a:cubicBezTo>
                  <a:close/>
                  <a:moveTo>
                    <a:pt x="314198" y="767080"/>
                  </a:moveTo>
                  <a:cubicBezTo>
                    <a:pt x="268288" y="767080"/>
                    <a:pt x="231648" y="786892"/>
                    <a:pt x="208725" y="824230"/>
                  </a:cubicBezTo>
                  <a:cubicBezTo>
                    <a:pt x="156909" y="908050"/>
                    <a:pt x="165100" y="986790"/>
                    <a:pt x="231648" y="1040511"/>
                  </a:cubicBezTo>
                  <a:cubicBezTo>
                    <a:pt x="295784" y="1094200"/>
                    <a:pt x="391300" y="1085736"/>
                    <a:pt x="444990" y="1021594"/>
                  </a:cubicBezTo>
                  <a:cubicBezTo>
                    <a:pt x="446077" y="1020299"/>
                    <a:pt x="447141" y="1018985"/>
                    <a:pt x="448183" y="1017651"/>
                  </a:cubicBezTo>
                  <a:cubicBezTo>
                    <a:pt x="476910" y="981062"/>
                    <a:pt x="488730" y="933990"/>
                    <a:pt x="480695" y="888175"/>
                  </a:cubicBezTo>
                  <a:cubicBezTo>
                    <a:pt x="474345" y="849630"/>
                    <a:pt x="454279" y="818325"/>
                    <a:pt x="425132" y="800862"/>
                  </a:cubicBezTo>
                  <a:cubicBezTo>
                    <a:pt x="391812" y="779945"/>
                    <a:pt x="353520" y="768287"/>
                    <a:pt x="314198" y="767080"/>
                  </a:cubicBezTo>
                  <a:close/>
                </a:path>
              </a:pathLst>
            </a:custGeom>
            <a:solidFill>
              <a:srgbClr val="FFFFFF">
                <a:alpha val="15639"/>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78" name="Google Shape;278;p11"/>
            <p:cNvSpPr/>
            <p:nvPr/>
          </p:nvSpPr>
          <p:spPr>
            <a:xfrm>
              <a:off x="308614" y="3175"/>
              <a:ext cx="1439922" cy="962215"/>
            </a:xfrm>
            <a:custGeom>
              <a:avLst/>
              <a:gdLst/>
              <a:ahLst/>
              <a:cxnLst/>
              <a:rect l="l" t="t" r="r" b="b"/>
              <a:pathLst>
                <a:path w="1439922" h="962215" extrusionOk="0">
                  <a:moveTo>
                    <a:pt x="718816" y="962216"/>
                  </a:moveTo>
                  <a:cubicBezTo>
                    <a:pt x="554541" y="962216"/>
                    <a:pt x="397061" y="905066"/>
                    <a:pt x="263394" y="796671"/>
                  </a:cubicBezTo>
                  <a:cubicBezTo>
                    <a:pt x="13902" y="594678"/>
                    <a:pt x="-61536" y="311785"/>
                    <a:pt x="50732" y="0"/>
                  </a:cubicBezTo>
                  <a:lnTo>
                    <a:pt x="1409061" y="0"/>
                  </a:lnTo>
                  <a:cubicBezTo>
                    <a:pt x="1479228" y="233617"/>
                    <a:pt x="1427476" y="504254"/>
                    <a:pt x="1276917" y="690182"/>
                  </a:cubicBezTo>
                  <a:cubicBezTo>
                    <a:pt x="1137217" y="863029"/>
                    <a:pt x="933446" y="962216"/>
                    <a:pt x="718752" y="962216"/>
                  </a:cubicBezTo>
                  <a:close/>
                </a:path>
              </a:pathLst>
            </a:custGeom>
            <a:solidFill>
              <a:srgbClr val="FFFFFF">
                <a:alpha val="4134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79" name="Google Shape;279;p11"/>
            <p:cNvSpPr/>
            <p:nvPr/>
          </p:nvSpPr>
          <p:spPr>
            <a:xfrm>
              <a:off x="2031045" y="3175"/>
              <a:ext cx="367163" cy="325183"/>
            </a:xfrm>
            <a:custGeom>
              <a:avLst/>
              <a:gdLst/>
              <a:ahLst/>
              <a:cxnLst/>
              <a:rect l="l" t="t" r="r" b="b"/>
              <a:pathLst>
                <a:path w="367163" h="325183" extrusionOk="0">
                  <a:moveTo>
                    <a:pt x="180469" y="325057"/>
                  </a:moveTo>
                  <a:cubicBezTo>
                    <a:pt x="112556" y="325175"/>
                    <a:pt x="50599" y="286307"/>
                    <a:pt x="21148" y="225108"/>
                  </a:cubicBezTo>
                  <a:cubicBezTo>
                    <a:pt x="-20190" y="143701"/>
                    <a:pt x="-506" y="63818"/>
                    <a:pt x="76520" y="0"/>
                  </a:cubicBezTo>
                  <a:lnTo>
                    <a:pt x="287213" y="0"/>
                  </a:lnTo>
                  <a:cubicBezTo>
                    <a:pt x="309146" y="17682"/>
                    <a:pt x="328393" y="38451"/>
                    <a:pt x="344363" y="61659"/>
                  </a:cubicBezTo>
                  <a:cubicBezTo>
                    <a:pt x="366778" y="94298"/>
                    <a:pt x="372938" y="136716"/>
                    <a:pt x="361635" y="181039"/>
                  </a:cubicBezTo>
                  <a:cubicBezTo>
                    <a:pt x="348300" y="234221"/>
                    <a:pt x="312975" y="279221"/>
                    <a:pt x="264480" y="304800"/>
                  </a:cubicBezTo>
                  <a:cubicBezTo>
                    <a:pt x="238451" y="318067"/>
                    <a:pt x="209679" y="325048"/>
                    <a:pt x="180469" y="325184"/>
                  </a:cubicBezTo>
                  <a:close/>
                </a:path>
              </a:pathLst>
            </a:custGeom>
            <a:solidFill>
              <a:srgbClr val="FFFFFF">
                <a:alpha val="15639"/>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80" name="Google Shape;280;p11"/>
            <p:cNvSpPr/>
            <p:nvPr/>
          </p:nvSpPr>
          <p:spPr>
            <a:xfrm>
              <a:off x="2373089" y="276225"/>
              <a:ext cx="163494" cy="164147"/>
            </a:xfrm>
            <a:custGeom>
              <a:avLst/>
              <a:gdLst/>
              <a:ahLst/>
              <a:cxnLst/>
              <a:rect l="l" t="t" r="r" b="b"/>
              <a:pathLst>
                <a:path w="163494" h="164147" extrusionOk="0">
                  <a:moveTo>
                    <a:pt x="80169" y="164147"/>
                  </a:moveTo>
                  <a:cubicBezTo>
                    <a:pt x="49963" y="164203"/>
                    <a:pt x="22404" y="146917"/>
                    <a:pt x="9303" y="119697"/>
                  </a:cubicBezTo>
                  <a:cubicBezTo>
                    <a:pt x="-10890" y="79883"/>
                    <a:pt x="2128" y="40322"/>
                    <a:pt x="45054" y="11240"/>
                  </a:cubicBezTo>
                  <a:cubicBezTo>
                    <a:pt x="54966" y="4114"/>
                    <a:pt x="66822" y="192"/>
                    <a:pt x="79026" y="0"/>
                  </a:cubicBezTo>
                  <a:cubicBezTo>
                    <a:pt x="110015" y="0"/>
                    <a:pt x="137700" y="24194"/>
                    <a:pt x="153258" y="46863"/>
                  </a:cubicBezTo>
                  <a:cubicBezTo>
                    <a:pt x="163367" y="62524"/>
                    <a:pt x="166155" y="81815"/>
                    <a:pt x="160878" y="99695"/>
                  </a:cubicBezTo>
                  <a:cubicBezTo>
                    <a:pt x="154896" y="123371"/>
                    <a:pt x="139161" y="143401"/>
                    <a:pt x="117571" y="154813"/>
                  </a:cubicBezTo>
                  <a:cubicBezTo>
                    <a:pt x="106001" y="160769"/>
                    <a:pt x="93181" y="163883"/>
                    <a:pt x="80169" y="163893"/>
                  </a:cubicBezTo>
                  <a:close/>
                </a:path>
              </a:pathLst>
            </a:custGeom>
            <a:solidFill>
              <a:srgbClr val="FFFFFF">
                <a:alpha val="15639"/>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81" name="Google Shape;281;p11"/>
            <p:cNvSpPr/>
            <p:nvPr/>
          </p:nvSpPr>
          <p:spPr>
            <a:xfrm>
              <a:off x="2355649" y="1988883"/>
              <a:ext cx="183140" cy="176276"/>
            </a:xfrm>
            <a:custGeom>
              <a:avLst/>
              <a:gdLst/>
              <a:ahLst/>
              <a:cxnLst/>
              <a:rect l="l" t="t" r="r" b="b"/>
              <a:pathLst>
                <a:path w="183140" h="176276" extrusionOk="0">
                  <a:moveTo>
                    <a:pt x="87196" y="176276"/>
                  </a:moveTo>
                  <a:cubicBezTo>
                    <a:pt x="67555" y="176219"/>
                    <a:pt x="48677" y="168707"/>
                    <a:pt x="34364" y="155258"/>
                  </a:cubicBezTo>
                  <a:cubicBezTo>
                    <a:pt x="14120" y="137446"/>
                    <a:pt x="1782" y="112319"/>
                    <a:pt x="74" y="85408"/>
                  </a:cubicBezTo>
                  <a:cubicBezTo>
                    <a:pt x="-834" y="64980"/>
                    <a:pt x="6640" y="45066"/>
                    <a:pt x="20775" y="30290"/>
                  </a:cubicBezTo>
                  <a:cubicBezTo>
                    <a:pt x="37761" y="11176"/>
                    <a:pt x="62069" y="165"/>
                    <a:pt x="87640" y="0"/>
                  </a:cubicBezTo>
                  <a:cubicBezTo>
                    <a:pt x="108392" y="514"/>
                    <a:pt x="128636" y="6522"/>
                    <a:pt x="146315" y="17399"/>
                  </a:cubicBezTo>
                  <a:cubicBezTo>
                    <a:pt x="166063" y="29153"/>
                    <a:pt x="179347" y="49295"/>
                    <a:pt x="182383" y="72073"/>
                  </a:cubicBezTo>
                  <a:cubicBezTo>
                    <a:pt x="185837" y="97650"/>
                    <a:pt x="177366" y="123400"/>
                    <a:pt x="159396" y="141923"/>
                  </a:cubicBezTo>
                  <a:cubicBezTo>
                    <a:pt x="138377" y="164021"/>
                    <a:pt x="112723" y="176213"/>
                    <a:pt x="87196" y="176213"/>
                  </a:cubicBezTo>
                  <a:close/>
                </a:path>
              </a:pathLst>
            </a:custGeom>
            <a:solidFill>
              <a:srgbClr val="FFFFFF">
                <a:alpha val="15639"/>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82" name="Google Shape;282;p11"/>
            <p:cNvSpPr/>
            <p:nvPr/>
          </p:nvSpPr>
          <p:spPr>
            <a:xfrm>
              <a:off x="2515771" y="1840229"/>
              <a:ext cx="88404" cy="84899"/>
            </a:xfrm>
            <a:custGeom>
              <a:avLst/>
              <a:gdLst/>
              <a:ahLst/>
              <a:cxnLst/>
              <a:rect l="l" t="t" r="r" b="b"/>
              <a:pathLst>
                <a:path w="88404" h="84899" extrusionOk="0">
                  <a:moveTo>
                    <a:pt x="42072" y="84900"/>
                  </a:moveTo>
                  <a:cubicBezTo>
                    <a:pt x="32629" y="84893"/>
                    <a:pt x="23543" y="81280"/>
                    <a:pt x="16672" y="74803"/>
                  </a:cubicBezTo>
                  <a:cubicBezTo>
                    <a:pt x="6867" y="66192"/>
                    <a:pt x="886" y="54045"/>
                    <a:pt x="35" y="41021"/>
                  </a:cubicBezTo>
                  <a:cubicBezTo>
                    <a:pt x="-397" y="31236"/>
                    <a:pt x="3185" y="21698"/>
                    <a:pt x="9941" y="14605"/>
                  </a:cubicBezTo>
                  <a:cubicBezTo>
                    <a:pt x="18152" y="5404"/>
                    <a:pt x="29867" y="95"/>
                    <a:pt x="42199" y="0"/>
                  </a:cubicBezTo>
                  <a:cubicBezTo>
                    <a:pt x="52302" y="241"/>
                    <a:pt x="62163" y="3156"/>
                    <a:pt x="70774" y="8446"/>
                  </a:cubicBezTo>
                  <a:cubicBezTo>
                    <a:pt x="80236" y="14091"/>
                    <a:pt x="86598" y="23749"/>
                    <a:pt x="88046" y="34671"/>
                  </a:cubicBezTo>
                  <a:cubicBezTo>
                    <a:pt x="89697" y="46977"/>
                    <a:pt x="85595" y="59366"/>
                    <a:pt x="76933" y="68263"/>
                  </a:cubicBezTo>
                  <a:cubicBezTo>
                    <a:pt x="68082" y="78378"/>
                    <a:pt x="55445" y="84398"/>
                    <a:pt x="42008" y="84900"/>
                  </a:cubicBezTo>
                  <a:close/>
                </a:path>
              </a:pathLst>
            </a:custGeom>
            <a:solidFill>
              <a:srgbClr val="FFFFFF">
                <a:alpha val="15639"/>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83" name="Google Shape;283;p11"/>
            <p:cNvSpPr/>
            <p:nvPr/>
          </p:nvSpPr>
          <p:spPr>
            <a:xfrm>
              <a:off x="3175" y="5854001"/>
              <a:ext cx="1031722" cy="1000823"/>
            </a:xfrm>
            <a:custGeom>
              <a:avLst/>
              <a:gdLst/>
              <a:ahLst/>
              <a:cxnLst/>
              <a:rect l="l" t="t" r="r" b="b"/>
              <a:pathLst>
                <a:path w="1031722" h="1000823" extrusionOk="0">
                  <a:moveTo>
                    <a:pt x="0" y="1000823"/>
                  </a:moveTo>
                  <a:lnTo>
                    <a:pt x="0" y="0"/>
                  </a:lnTo>
                  <a:cubicBezTo>
                    <a:pt x="24258" y="31121"/>
                    <a:pt x="51950" y="59410"/>
                    <a:pt x="82550" y="84328"/>
                  </a:cubicBezTo>
                  <a:cubicBezTo>
                    <a:pt x="176594" y="160464"/>
                    <a:pt x="295720" y="200723"/>
                    <a:pt x="426974" y="200723"/>
                  </a:cubicBezTo>
                  <a:cubicBezTo>
                    <a:pt x="563563" y="200723"/>
                    <a:pt x="703136" y="156273"/>
                    <a:pt x="820293" y="74676"/>
                  </a:cubicBezTo>
                  <a:cubicBezTo>
                    <a:pt x="930802" y="199453"/>
                    <a:pt x="1001674" y="354298"/>
                    <a:pt x="1023874" y="519494"/>
                  </a:cubicBezTo>
                  <a:cubicBezTo>
                    <a:pt x="1046556" y="684022"/>
                    <a:pt x="1019810" y="851535"/>
                    <a:pt x="947039" y="1000823"/>
                  </a:cubicBezTo>
                  <a:close/>
                </a:path>
              </a:pathLst>
            </a:custGeom>
            <a:solidFill>
              <a:srgbClr val="FFFFFF">
                <a:alpha val="15639"/>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84" name="Google Shape;284;p11"/>
            <p:cNvSpPr/>
            <p:nvPr/>
          </p:nvSpPr>
          <p:spPr>
            <a:xfrm>
              <a:off x="3175" y="4901438"/>
              <a:ext cx="1062141" cy="1146936"/>
            </a:xfrm>
            <a:custGeom>
              <a:avLst/>
              <a:gdLst/>
              <a:ahLst/>
              <a:cxnLst/>
              <a:rect l="l" t="t" r="r" b="b"/>
              <a:pathLst>
                <a:path w="1062141" h="1146936" extrusionOk="0">
                  <a:moveTo>
                    <a:pt x="427101" y="1146937"/>
                  </a:moveTo>
                  <a:cubicBezTo>
                    <a:pt x="297180" y="1146937"/>
                    <a:pt x="179451" y="1107186"/>
                    <a:pt x="86551" y="1031939"/>
                  </a:cubicBezTo>
                  <a:cubicBezTo>
                    <a:pt x="54211" y="1005580"/>
                    <a:pt x="25153" y="975436"/>
                    <a:pt x="0" y="942150"/>
                  </a:cubicBezTo>
                  <a:lnTo>
                    <a:pt x="0" y="209550"/>
                  </a:lnTo>
                  <a:cubicBezTo>
                    <a:pt x="110046" y="74104"/>
                    <a:pt x="263970" y="0"/>
                    <a:pt x="433642" y="0"/>
                  </a:cubicBezTo>
                  <a:cubicBezTo>
                    <a:pt x="563817" y="0"/>
                    <a:pt x="697929" y="43243"/>
                    <a:pt x="821563" y="125095"/>
                  </a:cubicBezTo>
                  <a:cubicBezTo>
                    <a:pt x="957142" y="214681"/>
                    <a:pt x="1044715" y="360978"/>
                    <a:pt x="1059625" y="522796"/>
                  </a:cubicBezTo>
                  <a:cubicBezTo>
                    <a:pt x="1074928" y="683070"/>
                    <a:pt x="1019937" y="837438"/>
                    <a:pt x="908685" y="946340"/>
                  </a:cubicBezTo>
                  <a:cubicBezTo>
                    <a:pt x="778320" y="1073721"/>
                    <a:pt x="602806" y="1146937"/>
                    <a:pt x="427101" y="1146937"/>
                  </a:cubicBezTo>
                  <a:close/>
                </a:path>
              </a:pathLst>
            </a:custGeom>
            <a:solidFill>
              <a:srgbClr val="FFFFFF">
                <a:alpha val="4134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85" name="Google Shape;285;p11"/>
            <p:cNvSpPr/>
            <p:nvPr/>
          </p:nvSpPr>
          <p:spPr>
            <a:xfrm>
              <a:off x="232346" y="3622484"/>
              <a:ext cx="704594" cy="666750"/>
            </a:xfrm>
            <a:custGeom>
              <a:avLst/>
              <a:gdLst/>
              <a:ahLst/>
              <a:cxnLst/>
              <a:rect l="l" t="t" r="r" b="b"/>
              <a:pathLst>
                <a:path w="704594" h="666750" extrusionOk="0">
                  <a:moveTo>
                    <a:pt x="335471" y="666560"/>
                  </a:moveTo>
                  <a:cubicBezTo>
                    <a:pt x="259559" y="666414"/>
                    <a:pt x="186555" y="637350"/>
                    <a:pt x="131318" y="585280"/>
                  </a:cubicBezTo>
                  <a:cubicBezTo>
                    <a:pt x="53276" y="513779"/>
                    <a:pt x="5778" y="418529"/>
                    <a:pt x="0" y="323533"/>
                  </a:cubicBezTo>
                  <a:cubicBezTo>
                    <a:pt x="161544" y="295339"/>
                    <a:pt x="299148" y="207455"/>
                    <a:pt x="377889" y="82233"/>
                  </a:cubicBezTo>
                  <a:cubicBezTo>
                    <a:pt x="394272" y="56134"/>
                    <a:pt x="412559" y="28448"/>
                    <a:pt x="432308" y="0"/>
                  </a:cubicBezTo>
                  <a:cubicBezTo>
                    <a:pt x="477850" y="11843"/>
                    <a:pt x="521487" y="30080"/>
                    <a:pt x="561912" y="54166"/>
                  </a:cubicBezTo>
                  <a:cubicBezTo>
                    <a:pt x="638486" y="99511"/>
                    <a:pt x="689991" y="177514"/>
                    <a:pt x="701612" y="265748"/>
                  </a:cubicBezTo>
                  <a:cubicBezTo>
                    <a:pt x="715086" y="364389"/>
                    <a:pt x="682447" y="463747"/>
                    <a:pt x="613093" y="535178"/>
                  </a:cubicBezTo>
                  <a:cubicBezTo>
                    <a:pt x="532511" y="620014"/>
                    <a:pt x="433959" y="666750"/>
                    <a:pt x="335598" y="666750"/>
                  </a:cubicBezTo>
                  <a:close/>
                </a:path>
              </a:pathLst>
            </a:custGeom>
            <a:solidFill>
              <a:srgbClr val="FFFFFF">
                <a:alpha val="15639"/>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86" name="Google Shape;286;p11"/>
            <p:cNvSpPr/>
            <p:nvPr/>
          </p:nvSpPr>
          <p:spPr>
            <a:xfrm>
              <a:off x="1429225" y="923925"/>
              <a:ext cx="1113147" cy="1071752"/>
            </a:xfrm>
            <a:custGeom>
              <a:avLst/>
              <a:gdLst/>
              <a:ahLst/>
              <a:cxnLst/>
              <a:rect l="l" t="t" r="r" b="b"/>
              <a:pathLst>
                <a:path w="1113147" h="1071752" extrusionOk="0">
                  <a:moveTo>
                    <a:pt x="530448" y="1071689"/>
                  </a:moveTo>
                  <a:cubicBezTo>
                    <a:pt x="411195" y="1071689"/>
                    <a:pt x="299752" y="1027239"/>
                    <a:pt x="208122" y="943356"/>
                  </a:cubicBezTo>
                  <a:cubicBezTo>
                    <a:pt x="82011" y="827913"/>
                    <a:pt x="6382" y="673799"/>
                    <a:pt x="477" y="520573"/>
                  </a:cubicBezTo>
                  <a:cubicBezTo>
                    <a:pt x="-5226" y="395675"/>
                    <a:pt x="40437" y="273882"/>
                    <a:pt x="126842" y="183515"/>
                  </a:cubicBezTo>
                  <a:cubicBezTo>
                    <a:pt x="239300" y="63437"/>
                    <a:pt x="379762" y="0"/>
                    <a:pt x="533242" y="0"/>
                  </a:cubicBezTo>
                  <a:cubicBezTo>
                    <a:pt x="648367" y="0"/>
                    <a:pt x="770922" y="36259"/>
                    <a:pt x="887762" y="104838"/>
                  </a:cubicBezTo>
                  <a:cubicBezTo>
                    <a:pt x="1007841" y="175324"/>
                    <a:pt x="1088232" y="297116"/>
                    <a:pt x="1108234" y="438849"/>
                  </a:cubicBezTo>
                  <a:cubicBezTo>
                    <a:pt x="1129951" y="592836"/>
                    <a:pt x="1079024" y="747903"/>
                    <a:pt x="968534" y="864298"/>
                  </a:cubicBezTo>
                  <a:cubicBezTo>
                    <a:pt x="841534" y="998093"/>
                    <a:pt x="686023" y="1071753"/>
                    <a:pt x="530765" y="1071753"/>
                  </a:cubicBezTo>
                  <a:close/>
                </a:path>
              </a:pathLst>
            </a:custGeom>
            <a:solidFill>
              <a:srgbClr val="FFFFFF">
                <a:alpha val="4134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87" name="Google Shape;287;p11"/>
            <p:cNvSpPr/>
            <p:nvPr/>
          </p:nvSpPr>
          <p:spPr>
            <a:xfrm>
              <a:off x="3175" y="1844675"/>
              <a:ext cx="1419722" cy="2104390"/>
            </a:xfrm>
            <a:custGeom>
              <a:avLst/>
              <a:gdLst/>
              <a:ahLst/>
              <a:cxnLst/>
              <a:rect l="l" t="t" r="r" b="b"/>
              <a:pathLst>
                <a:path w="1419722" h="2104390" extrusionOk="0">
                  <a:moveTo>
                    <a:pt x="121285" y="2104390"/>
                  </a:moveTo>
                  <a:cubicBezTo>
                    <a:pt x="80546" y="2104428"/>
                    <a:pt x="39908" y="2100320"/>
                    <a:pt x="0" y="2092134"/>
                  </a:cubicBezTo>
                  <a:lnTo>
                    <a:pt x="0" y="632841"/>
                  </a:lnTo>
                  <a:lnTo>
                    <a:pt x="319977" y="237680"/>
                  </a:lnTo>
                  <a:cubicBezTo>
                    <a:pt x="444119" y="84392"/>
                    <a:pt x="612077" y="0"/>
                    <a:pt x="793369" y="0"/>
                  </a:cubicBezTo>
                  <a:cubicBezTo>
                    <a:pt x="934911" y="0"/>
                    <a:pt x="1072198" y="50800"/>
                    <a:pt x="1190308" y="146050"/>
                  </a:cubicBezTo>
                  <a:cubicBezTo>
                    <a:pt x="1455909" y="361118"/>
                    <a:pt x="1496879" y="750773"/>
                    <a:pt x="1281811" y="1016381"/>
                  </a:cubicBezTo>
                  <a:cubicBezTo>
                    <a:pt x="1210882" y="1103884"/>
                    <a:pt x="1134174" y="1191959"/>
                    <a:pt x="1053211" y="1285113"/>
                  </a:cubicBezTo>
                  <a:cubicBezTo>
                    <a:pt x="890334" y="1471994"/>
                    <a:pt x="721868" y="1665288"/>
                    <a:pt x="601917" y="1856296"/>
                  </a:cubicBezTo>
                  <a:cubicBezTo>
                    <a:pt x="505905" y="2009203"/>
                    <a:pt x="321818" y="2103946"/>
                    <a:pt x="121603" y="2103946"/>
                  </a:cubicBezTo>
                  <a:close/>
                </a:path>
              </a:pathLst>
            </a:custGeom>
            <a:solidFill>
              <a:srgbClr val="FFFFFF">
                <a:alpha val="4134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288" name="Google Shape;288;p11"/>
            <p:cNvSpPr/>
            <p:nvPr/>
          </p:nvSpPr>
          <p:spPr>
            <a:xfrm>
              <a:off x="1178940" y="5810426"/>
              <a:ext cx="273352" cy="260490"/>
            </a:xfrm>
            <a:custGeom>
              <a:avLst/>
              <a:gdLst/>
              <a:ahLst/>
              <a:cxnLst/>
              <a:rect l="l" t="t" r="r" b="b"/>
              <a:pathLst>
                <a:path w="273352" h="260490" extrusionOk="0">
                  <a:moveTo>
                    <a:pt x="145733" y="260491"/>
                  </a:moveTo>
                  <a:cubicBezTo>
                    <a:pt x="113278" y="259868"/>
                    <a:pt x="81496" y="251137"/>
                    <a:pt x="53277" y="235091"/>
                  </a:cubicBezTo>
                  <a:cubicBezTo>
                    <a:pt x="24702" y="219406"/>
                    <a:pt x="5080" y="186323"/>
                    <a:pt x="826" y="146571"/>
                  </a:cubicBezTo>
                  <a:cubicBezTo>
                    <a:pt x="-3429" y="106820"/>
                    <a:pt x="8954" y="67451"/>
                    <a:pt x="33401" y="46242"/>
                  </a:cubicBezTo>
                  <a:cubicBezTo>
                    <a:pt x="66739" y="17286"/>
                    <a:pt x="109601" y="14"/>
                    <a:pt x="148527" y="14"/>
                  </a:cubicBezTo>
                  <a:cubicBezTo>
                    <a:pt x="175749" y="-406"/>
                    <a:pt x="202248" y="8770"/>
                    <a:pt x="223393" y="25921"/>
                  </a:cubicBezTo>
                  <a:cubicBezTo>
                    <a:pt x="281229" y="72791"/>
                    <a:pt x="290151" y="157659"/>
                    <a:pt x="243332" y="215532"/>
                  </a:cubicBezTo>
                  <a:cubicBezTo>
                    <a:pt x="219577" y="244889"/>
                    <a:pt x="183484" y="261494"/>
                    <a:pt x="145733" y="260427"/>
                  </a:cubicBezTo>
                  <a:close/>
                </a:path>
              </a:pathLst>
            </a:custGeom>
            <a:solidFill>
              <a:srgbClr val="FFFFFF">
                <a:alpha val="15639"/>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grpSp>
      <p:sp>
        <p:nvSpPr>
          <p:cNvPr id="289" name="Google Shape;289;p11"/>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11400" y="369925"/>
            <a:ext cx="5889900" cy="641100"/>
          </a:xfrm>
          <a:prstGeom prst="rect">
            <a:avLst/>
          </a:prstGeom>
          <a:noFill/>
          <a:ln>
            <a:noFill/>
          </a:ln>
        </p:spPr>
        <p:txBody>
          <a:bodyPr spcFirstLastPara="1" wrap="square" lIns="0" tIns="0" rIns="0" bIns="0" anchor="b" anchorCtr="0">
            <a:noAutofit/>
          </a:bodyPr>
          <a:lstStyle>
            <a:lvl1pPr lvl="0">
              <a:lnSpc>
                <a:spcPct val="90000"/>
              </a:lnSpc>
              <a:spcBef>
                <a:spcPts val="0"/>
              </a:spcBef>
              <a:spcAft>
                <a:spcPts val="0"/>
              </a:spcAft>
              <a:buClr>
                <a:schemeClr val="accent3"/>
              </a:buClr>
              <a:buSzPts val="2800"/>
              <a:buFont typeface="Zilla Slab"/>
              <a:buNone/>
              <a:defRPr sz="2800" b="1">
                <a:solidFill>
                  <a:schemeClr val="accent3"/>
                </a:solidFill>
                <a:latin typeface="Zilla Slab"/>
                <a:ea typeface="Zilla Slab"/>
                <a:cs typeface="Zilla Slab"/>
                <a:sym typeface="Zilla Slab"/>
              </a:defRPr>
            </a:lvl1pPr>
            <a:lvl2pPr lvl="1">
              <a:lnSpc>
                <a:spcPct val="90000"/>
              </a:lnSpc>
              <a:spcBef>
                <a:spcPts val="0"/>
              </a:spcBef>
              <a:spcAft>
                <a:spcPts val="0"/>
              </a:spcAft>
              <a:buClr>
                <a:schemeClr val="accent3"/>
              </a:buClr>
              <a:buSzPts val="2800"/>
              <a:buFont typeface="Zilla Slab"/>
              <a:buNone/>
              <a:defRPr sz="2800" b="1">
                <a:solidFill>
                  <a:schemeClr val="accent3"/>
                </a:solidFill>
                <a:latin typeface="Zilla Slab"/>
                <a:ea typeface="Zilla Slab"/>
                <a:cs typeface="Zilla Slab"/>
                <a:sym typeface="Zilla Slab"/>
              </a:defRPr>
            </a:lvl2pPr>
            <a:lvl3pPr lvl="2">
              <a:lnSpc>
                <a:spcPct val="90000"/>
              </a:lnSpc>
              <a:spcBef>
                <a:spcPts val="0"/>
              </a:spcBef>
              <a:spcAft>
                <a:spcPts val="0"/>
              </a:spcAft>
              <a:buClr>
                <a:schemeClr val="accent3"/>
              </a:buClr>
              <a:buSzPts val="2800"/>
              <a:buFont typeface="Zilla Slab"/>
              <a:buNone/>
              <a:defRPr sz="2800" b="1">
                <a:solidFill>
                  <a:schemeClr val="accent3"/>
                </a:solidFill>
                <a:latin typeface="Zilla Slab"/>
                <a:ea typeface="Zilla Slab"/>
                <a:cs typeface="Zilla Slab"/>
                <a:sym typeface="Zilla Slab"/>
              </a:defRPr>
            </a:lvl3pPr>
            <a:lvl4pPr lvl="3">
              <a:lnSpc>
                <a:spcPct val="90000"/>
              </a:lnSpc>
              <a:spcBef>
                <a:spcPts val="0"/>
              </a:spcBef>
              <a:spcAft>
                <a:spcPts val="0"/>
              </a:spcAft>
              <a:buClr>
                <a:schemeClr val="accent3"/>
              </a:buClr>
              <a:buSzPts val="2800"/>
              <a:buFont typeface="Zilla Slab"/>
              <a:buNone/>
              <a:defRPr sz="2800" b="1">
                <a:solidFill>
                  <a:schemeClr val="accent3"/>
                </a:solidFill>
                <a:latin typeface="Zilla Slab"/>
                <a:ea typeface="Zilla Slab"/>
                <a:cs typeface="Zilla Slab"/>
                <a:sym typeface="Zilla Slab"/>
              </a:defRPr>
            </a:lvl4pPr>
            <a:lvl5pPr lvl="4">
              <a:lnSpc>
                <a:spcPct val="90000"/>
              </a:lnSpc>
              <a:spcBef>
                <a:spcPts val="0"/>
              </a:spcBef>
              <a:spcAft>
                <a:spcPts val="0"/>
              </a:spcAft>
              <a:buClr>
                <a:schemeClr val="accent3"/>
              </a:buClr>
              <a:buSzPts val="2800"/>
              <a:buFont typeface="Zilla Slab"/>
              <a:buNone/>
              <a:defRPr sz="2800" b="1">
                <a:solidFill>
                  <a:schemeClr val="accent3"/>
                </a:solidFill>
                <a:latin typeface="Zilla Slab"/>
                <a:ea typeface="Zilla Slab"/>
                <a:cs typeface="Zilla Slab"/>
                <a:sym typeface="Zilla Slab"/>
              </a:defRPr>
            </a:lvl5pPr>
            <a:lvl6pPr lvl="5">
              <a:lnSpc>
                <a:spcPct val="90000"/>
              </a:lnSpc>
              <a:spcBef>
                <a:spcPts val="0"/>
              </a:spcBef>
              <a:spcAft>
                <a:spcPts val="0"/>
              </a:spcAft>
              <a:buClr>
                <a:schemeClr val="accent3"/>
              </a:buClr>
              <a:buSzPts val="2800"/>
              <a:buFont typeface="Zilla Slab"/>
              <a:buNone/>
              <a:defRPr sz="2800" b="1">
                <a:solidFill>
                  <a:schemeClr val="accent3"/>
                </a:solidFill>
                <a:latin typeface="Zilla Slab"/>
                <a:ea typeface="Zilla Slab"/>
                <a:cs typeface="Zilla Slab"/>
                <a:sym typeface="Zilla Slab"/>
              </a:defRPr>
            </a:lvl6pPr>
            <a:lvl7pPr lvl="6">
              <a:lnSpc>
                <a:spcPct val="90000"/>
              </a:lnSpc>
              <a:spcBef>
                <a:spcPts val="0"/>
              </a:spcBef>
              <a:spcAft>
                <a:spcPts val="0"/>
              </a:spcAft>
              <a:buClr>
                <a:schemeClr val="accent3"/>
              </a:buClr>
              <a:buSzPts val="2800"/>
              <a:buFont typeface="Zilla Slab"/>
              <a:buNone/>
              <a:defRPr sz="2800" b="1">
                <a:solidFill>
                  <a:schemeClr val="accent3"/>
                </a:solidFill>
                <a:latin typeface="Zilla Slab"/>
                <a:ea typeface="Zilla Slab"/>
                <a:cs typeface="Zilla Slab"/>
                <a:sym typeface="Zilla Slab"/>
              </a:defRPr>
            </a:lvl7pPr>
            <a:lvl8pPr lvl="7">
              <a:lnSpc>
                <a:spcPct val="90000"/>
              </a:lnSpc>
              <a:spcBef>
                <a:spcPts val="0"/>
              </a:spcBef>
              <a:spcAft>
                <a:spcPts val="0"/>
              </a:spcAft>
              <a:buClr>
                <a:schemeClr val="accent3"/>
              </a:buClr>
              <a:buSzPts val="2800"/>
              <a:buFont typeface="Zilla Slab"/>
              <a:buNone/>
              <a:defRPr sz="2800" b="1">
                <a:solidFill>
                  <a:schemeClr val="accent3"/>
                </a:solidFill>
                <a:latin typeface="Zilla Slab"/>
                <a:ea typeface="Zilla Slab"/>
                <a:cs typeface="Zilla Slab"/>
                <a:sym typeface="Zilla Slab"/>
              </a:defRPr>
            </a:lvl8pPr>
            <a:lvl9pPr lvl="8">
              <a:lnSpc>
                <a:spcPct val="90000"/>
              </a:lnSpc>
              <a:spcBef>
                <a:spcPts val="0"/>
              </a:spcBef>
              <a:spcAft>
                <a:spcPts val="0"/>
              </a:spcAft>
              <a:buClr>
                <a:schemeClr val="accent3"/>
              </a:buClr>
              <a:buSzPts val="2800"/>
              <a:buFont typeface="Zilla Slab"/>
              <a:buNone/>
              <a:defRPr sz="2800" b="1">
                <a:solidFill>
                  <a:schemeClr val="accent3"/>
                </a:solidFill>
                <a:latin typeface="Zilla Slab"/>
                <a:ea typeface="Zilla Slab"/>
                <a:cs typeface="Zilla Slab"/>
                <a:sym typeface="Zilla Slab"/>
              </a:defRPr>
            </a:lvl9pPr>
          </a:lstStyle>
          <a:p/>
        </p:txBody>
      </p:sp>
      <p:sp>
        <p:nvSpPr>
          <p:cNvPr id="7" name="Google Shape;7;p1"/>
          <p:cNvSpPr txBox="1">
            <a:spLocks noGrp="1"/>
          </p:cNvSpPr>
          <p:nvPr>
            <p:ph type="body" idx="1"/>
          </p:nvPr>
        </p:nvSpPr>
        <p:spPr>
          <a:xfrm>
            <a:off x="611400" y="1265783"/>
            <a:ext cx="5889900" cy="2786100"/>
          </a:xfrm>
          <a:prstGeom prst="rect">
            <a:avLst/>
          </a:prstGeom>
          <a:noFill/>
          <a:ln>
            <a:noFill/>
          </a:ln>
        </p:spPr>
        <p:txBody>
          <a:bodyPr spcFirstLastPara="1" wrap="square" lIns="0" tIns="0" rIns="0" bIns="0" anchor="t" anchorCtr="0">
            <a:noAutofit/>
          </a:bodyPr>
          <a:lstStyle>
            <a:lvl1pPr marL="457200" lvl="0" indent="-355600">
              <a:lnSpc>
                <a:spcPct val="115000"/>
              </a:lnSpc>
              <a:spcBef>
                <a:spcPts val="600"/>
              </a:spcBef>
              <a:spcAft>
                <a:spcPts val="0"/>
              </a:spcAft>
              <a:buClr>
                <a:schemeClr val="accent2"/>
              </a:buClr>
              <a:buSzPts val="2000"/>
              <a:buFont typeface="Red Hat Text"/>
              <a:buChar char="⦁"/>
              <a:defRPr sz="2000">
                <a:solidFill>
                  <a:schemeClr val="dk1"/>
                </a:solidFill>
                <a:latin typeface="Red Hat Text"/>
                <a:ea typeface="Red Hat Text"/>
                <a:cs typeface="Red Hat Text"/>
                <a:sym typeface="Red Hat Text"/>
              </a:defRPr>
            </a:lvl1pPr>
            <a:lvl2pPr marL="914400" lvl="1" indent="-355600">
              <a:lnSpc>
                <a:spcPct val="115000"/>
              </a:lnSpc>
              <a:spcBef>
                <a:spcPts val="0"/>
              </a:spcBef>
              <a:spcAft>
                <a:spcPts val="0"/>
              </a:spcAft>
              <a:buClr>
                <a:schemeClr val="accent3"/>
              </a:buClr>
              <a:buSzPts val="2000"/>
              <a:buFont typeface="Red Hat Text"/>
              <a:buChar char="⦁"/>
              <a:defRPr sz="2000">
                <a:solidFill>
                  <a:schemeClr val="dk1"/>
                </a:solidFill>
                <a:latin typeface="Red Hat Text"/>
                <a:ea typeface="Red Hat Text"/>
                <a:cs typeface="Red Hat Text"/>
                <a:sym typeface="Red Hat Text"/>
              </a:defRPr>
            </a:lvl2pPr>
            <a:lvl3pPr marL="1371600" lvl="2" indent="-355600">
              <a:lnSpc>
                <a:spcPct val="115000"/>
              </a:lnSpc>
              <a:spcBef>
                <a:spcPts val="0"/>
              </a:spcBef>
              <a:spcAft>
                <a:spcPts val="0"/>
              </a:spcAft>
              <a:buClr>
                <a:schemeClr val="accent4"/>
              </a:buClr>
              <a:buSzPts val="2000"/>
              <a:buFont typeface="Red Hat Text"/>
              <a:buChar char="⦁"/>
              <a:defRPr sz="2000">
                <a:solidFill>
                  <a:schemeClr val="dk1"/>
                </a:solidFill>
                <a:latin typeface="Red Hat Text"/>
                <a:ea typeface="Red Hat Text"/>
                <a:cs typeface="Red Hat Text"/>
                <a:sym typeface="Red Hat Text"/>
              </a:defRPr>
            </a:lvl3pPr>
            <a:lvl4pPr marL="1828800" lvl="3" indent="-355600">
              <a:lnSpc>
                <a:spcPct val="115000"/>
              </a:lnSpc>
              <a:spcBef>
                <a:spcPts val="0"/>
              </a:spcBef>
              <a:spcAft>
                <a:spcPts val="0"/>
              </a:spcAft>
              <a:buClr>
                <a:schemeClr val="dk1"/>
              </a:buClr>
              <a:buSzPts val="2000"/>
              <a:buFont typeface="Red Hat Text"/>
              <a:buChar char="●"/>
              <a:defRPr sz="2000">
                <a:solidFill>
                  <a:schemeClr val="dk1"/>
                </a:solidFill>
                <a:latin typeface="Red Hat Text"/>
                <a:ea typeface="Red Hat Text"/>
                <a:cs typeface="Red Hat Text"/>
                <a:sym typeface="Red Hat Text"/>
              </a:defRPr>
            </a:lvl4pPr>
            <a:lvl5pPr marL="2286000" lvl="4" indent="-355600">
              <a:lnSpc>
                <a:spcPct val="115000"/>
              </a:lnSpc>
              <a:spcBef>
                <a:spcPts val="0"/>
              </a:spcBef>
              <a:spcAft>
                <a:spcPts val="0"/>
              </a:spcAft>
              <a:buClr>
                <a:schemeClr val="dk1"/>
              </a:buClr>
              <a:buSzPts val="2000"/>
              <a:buFont typeface="Red Hat Text"/>
              <a:buChar char="○"/>
              <a:defRPr sz="2000">
                <a:solidFill>
                  <a:schemeClr val="dk1"/>
                </a:solidFill>
                <a:latin typeface="Red Hat Text"/>
                <a:ea typeface="Red Hat Text"/>
                <a:cs typeface="Red Hat Text"/>
                <a:sym typeface="Red Hat Text"/>
              </a:defRPr>
            </a:lvl5pPr>
            <a:lvl6pPr marL="2743200" lvl="5" indent="-355600">
              <a:lnSpc>
                <a:spcPct val="115000"/>
              </a:lnSpc>
              <a:spcBef>
                <a:spcPts val="0"/>
              </a:spcBef>
              <a:spcAft>
                <a:spcPts val="0"/>
              </a:spcAft>
              <a:buClr>
                <a:schemeClr val="dk1"/>
              </a:buClr>
              <a:buSzPts val="2000"/>
              <a:buFont typeface="Red Hat Text"/>
              <a:buChar char="■"/>
              <a:defRPr sz="2000">
                <a:solidFill>
                  <a:schemeClr val="dk1"/>
                </a:solidFill>
                <a:latin typeface="Red Hat Text"/>
                <a:ea typeface="Red Hat Text"/>
                <a:cs typeface="Red Hat Text"/>
                <a:sym typeface="Red Hat Text"/>
              </a:defRPr>
            </a:lvl6pPr>
            <a:lvl7pPr marL="3200400" lvl="6" indent="-355600">
              <a:lnSpc>
                <a:spcPct val="115000"/>
              </a:lnSpc>
              <a:spcBef>
                <a:spcPts val="0"/>
              </a:spcBef>
              <a:spcAft>
                <a:spcPts val="0"/>
              </a:spcAft>
              <a:buClr>
                <a:schemeClr val="dk1"/>
              </a:buClr>
              <a:buSzPts val="2000"/>
              <a:buFont typeface="Red Hat Text"/>
              <a:buChar char="●"/>
              <a:defRPr sz="2000">
                <a:solidFill>
                  <a:schemeClr val="dk1"/>
                </a:solidFill>
                <a:latin typeface="Red Hat Text"/>
                <a:ea typeface="Red Hat Text"/>
                <a:cs typeface="Red Hat Text"/>
                <a:sym typeface="Red Hat Text"/>
              </a:defRPr>
            </a:lvl7pPr>
            <a:lvl8pPr marL="3657600" lvl="7" indent="-355600">
              <a:lnSpc>
                <a:spcPct val="115000"/>
              </a:lnSpc>
              <a:spcBef>
                <a:spcPts val="0"/>
              </a:spcBef>
              <a:spcAft>
                <a:spcPts val="0"/>
              </a:spcAft>
              <a:buClr>
                <a:schemeClr val="dk1"/>
              </a:buClr>
              <a:buSzPts val="2000"/>
              <a:buFont typeface="Red Hat Text"/>
              <a:buChar char="○"/>
              <a:defRPr sz="2000">
                <a:solidFill>
                  <a:schemeClr val="dk1"/>
                </a:solidFill>
                <a:latin typeface="Red Hat Text"/>
                <a:ea typeface="Red Hat Text"/>
                <a:cs typeface="Red Hat Text"/>
                <a:sym typeface="Red Hat Text"/>
              </a:defRPr>
            </a:lvl8pPr>
            <a:lvl9pPr marL="4114800" lvl="8" indent="-355600">
              <a:lnSpc>
                <a:spcPct val="115000"/>
              </a:lnSpc>
              <a:spcBef>
                <a:spcPts val="0"/>
              </a:spcBef>
              <a:spcAft>
                <a:spcPts val="0"/>
              </a:spcAft>
              <a:buClr>
                <a:schemeClr val="dk1"/>
              </a:buClr>
              <a:buSzPts val="2000"/>
              <a:buFont typeface="Red Hat Text"/>
              <a:buChar char="■"/>
              <a:defRPr sz="2000">
                <a:solidFill>
                  <a:schemeClr val="dk1"/>
                </a:solidFill>
                <a:latin typeface="Red Hat Text"/>
                <a:ea typeface="Red Hat Text"/>
                <a:cs typeface="Red Hat Text"/>
                <a:sym typeface="Red Hat Text"/>
              </a:defRPr>
            </a:lvl9pPr>
          </a:lstStyle>
          <a:p/>
        </p:txBody>
      </p:sp>
      <p:sp>
        <p:nvSpPr>
          <p:cNvPr id="8" name="Google Shape;8;p1"/>
          <p:cNvSpPr txBox="1">
            <a:spLocks noGrp="1"/>
          </p:cNvSpPr>
          <p:nvPr>
            <p:ph type="sldNum" idx="12"/>
          </p:nvPr>
        </p:nvSpPr>
        <p:spPr>
          <a:xfrm>
            <a:off x="8480584" y="4749851"/>
            <a:ext cx="548700" cy="393600"/>
          </a:xfrm>
          <a:prstGeom prst="rect">
            <a:avLst/>
          </a:prstGeom>
          <a:noFill/>
          <a:ln>
            <a:noFill/>
          </a:ln>
        </p:spPr>
        <p:txBody>
          <a:bodyPr spcFirstLastPara="1" wrap="square" lIns="0" tIns="0" rIns="0" bIns="0" anchor="ctr" anchorCtr="0">
            <a:noAutofit/>
          </a:bodyPr>
          <a:lstStyle>
            <a:lvl1pPr lvl="0" algn="r">
              <a:buNone/>
              <a:defRPr sz="1200">
                <a:solidFill>
                  <a:schemeClr val="lt1"/>
                </a:solidFill>
                <a:latin typeface="Red Hat Text"/>
                <a:ea typeface="Red Hat Text"/>
                <a:cs typeface="Red Hat Text"/>
                <a:sym typeface="Red Hat Text"/>
              </a:defRPr>
            </a:lvl1pPr>
            <a:lvl2pPr lvl="1" algn="r">
              <a:buNone/>
              <a:defRPr sz="1200">
                <a:solidFill>
                  <a:schemeClr val="lt1"/>
                </a:solidFill>
                <a:latin typeface="Red Hat Text"/>
                <a:ea typeface="Red Hat Text"/>
                <a:cs typeface="Red Hat Text"/>
                <a:sym typeface="Red Hat Text"/>
              </a:defRPr>
            </a:lvl2pPr>
            <a:lvl3pPr lvl="2" algn="r">
              <a:buNone/>
              <a:defRPr sz="1200">
                <a:solidFill>
                  <a:schemeClr val="lt1"/>
                </a:solidFill>
                <a:latin typeface="Red Hat Text"/>
                <a:ea typeface="Red Hat Text"/>
                <a:cs typeface="Red Hat Text"/>
                <a:sym typeface="Red Hat Text"/>
              </a:defRPr>
            </a:lvl3pPr>
            <a:lvl4pPr lvl="3" algn="r">
              <a:buNone/>
              <a:defRPr sz="1200">
                <a:solidFill>
                  <a:schemeClr val="lt1"/>
                </a:solidFill>
                <a:latin typeface="Red Hat Text"/>
                <a:ea typeface="Red Hat Text"/>
                <a:cs typeface="Red Hat Text"/>
                <a:sym typeface="Red Hat Text"/>
              </a:defRPr>
            </a:lvl4pPr>
            <a:lvl5pPr lvl="4" algn="r">
              <a:buNone/>
              <a:defRPr sz="1200">
                <a:solidFill>
                  <a:schemeClr val="lt1"/>
                </a:solidFill>
                <a:latin typeface="Red Hat Text"/>
                <a:ea typeface="Red Hat Text"/>
                <a:cs typeface="Red Hat Text"/>
                <a:sym typeface="Red Hat Text"/>
              </a:defRPr>
            </a:lvl5pPr>
            <a:lvl6pPr lvl="5" algn="r">
              <a:buNone/>
              <a:defRPr sz="1200">
                <a:solidFill>
                  <a:schemeClr val="lt1"/>
                </a:solidFill>
                <a:latin typeface="Red Hat Text"/>
                <a:ea typeface="Red Hat Text"/>
                <a:cs typeface="Red Hat Text"/>
                <a:sym typeface="Red Hat Text"/>
              </a:defRPr>
            </a:lvl6pPr>
            <a:lvl7pPr lvl="6" algn="r">
              <a:buNone/>
              <a:defRPr sz="1200">
                <a:solidFill>
                  <a:schemeClr val="lt1"/>
                </a:solidFill>
                <a:latin typeface="Red Hat Text"/>
                <a:ea typeface="Red Hat Text"/>
                <a:cs typeface="Red Hat Text"/>
                <a:sym typeface="Red Hat Text"/>
              </a:defRPr>
            </a:lvl7pPr>
            <a:lvl8pPr lvl="7" algn="r">
              <a:buNone/>
              <a:defRPr sz="1200">
                <a:solidFill>
                  <a:schemeClr val="lt1"/>
                </a:solidFill>
                <a:latin typeface="Red Hat Text"/>
                <a:ea typeface="Red Hat Text"/>
                <a:cs typeface="Red Hat Text"/>
                <a:sym typeface="Red Hat Text"/>
              </a:defRPr>
            </a:lvl8pPr>
            <a:lvl9pPr lvl="8" algn="r">
              <a:buNone/>
              <a:defRPr sz="1200">
                <a:solidFill>
                  <a:schemeClr val="lt1"/>
                </a:solidFill>
                <a:latin typeface="Red Hat Text"/>
                <a:ea typeface="Red Hat Text"/>
                <a:cs typeface="Red Hat Text"/>
                <a:sym typeface="Red Hat Text"/>
              </a:defRPr>
            </a:lvl9pPr>
          </a:lstStyle>
          <a:p>
            <a:pPr marL="0" lvl="0" indent="0" algn="r" rtl="0">
              <a:spcBef>
                <a:spcPts val="0"/>
              </a:spcBef>
              <a:spcAft>
                <a:spcPts val="0"/>
              </a:spcAft>
              <a:buNone/>
            </a:pPr>
            <a:fld id="{00000000-1234-1234-1234-123412341234}" type="slidenum">
              <a:rPr lang="en-GB"/>
            </a:fld>
            <a:endParaRPr lang="en-GB"/>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pic>
        <p:nvPicPr>
          <p:cNvPr id="3" name="Picture 2" descr="C:\Users\Grace\Desktop\Audacity\corel draw\thumbnail\ad.png"/>
          <p:cNvPicPr/>
          <p:nvPr/>
        </p:nvPicPr>
        <p:blipFill>
          <a:blip r:embed="rId1">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15645" y="1581150"/>
            <a:ext cx="6447155" cy="32004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8" name="Google Shape;348;p19"/>
          <p:cNvSpPr txBox="1">
            <a:spLocks noGrp="1"/>
          </p:cNvSpPr>
          <p:nvPr>
            <p:ph type="title"/>
          </p:nvPr>
        </p:nvSpPr>
        <p:spPr>
          <a:xfrm>
            <a:off x="1752600" y="361950"/>
            <a:ext cx="4876800" cy="641100"/>
          </a:xfrm>
          <a:prstGeom prst="rect">
            <a:avLst/>
          </a:prstGeom>
        </p:spPr>
        <p:txBody>
          <a:bodyPr spcFirstLastPara="1" wrap="square" lIns="0" tIns="0" rIns="0" bIns="0" anchor="b" anchorCtr="0">
            <a:noAutofit/>
          </a:bodyPr>
          <a:lstStyle/>
          <a:p>
            <a:r>
              <a:rPr lang="en-GB" dirty="0" smtClean="0"/>
              <a:t>Features of Completeness </a:t>
            </a:r>
            <a:endParaRPr lang="en-US" dirty="0"/>
          </a:p>
        </p:txBody>
      </p:sp>
      <p:sp>
        <p:nvSpPr>
          <p:cNvPr id="350" name="Google Shape;350;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9" name="Google Shape;538;p37"/>
          <p:cNvSpPr/>
          <p:nvPr/>
        </p:nvSpPr>
        <p:spPr>
          <a:xfrm>
            <a:off x="277965" y="271963"/>
            <a:ext cx="1169835" cy="928187"/>
          </a:xfrm>
          <a:custGeom>
            <a:avLst/>
            <a:gdLst/>
            <a:ahLst/>
            <a:cxnLst/>
            <a:rect l="l" t="t" r="r" b="b"/>
            <a:pathLst>
              <a:path w="17107" h="21949" extrusionOk="0">
                <a:moveTo>
                  <a:pt x="9198" y="1679"/>
                </a:moveTo>
                <a:lnTo>
                  <a:pt x="9198" y="1947"/>
                </a:lnTo>
                <a:lnTo>
                  <a:pt x="9247" y="2190"/>
                </a:lnTo>
                <a:lnTo>
                  <a:pt x="9296" y="2385"/>
                </a:lnTo>
                <a:lnTo>
                  <a:pt x="9344" y="2482"/>
                </a:lnTo>
                <a:lnTo>
                  <a:pt x="9417" y="2531"/>
                </a:lnTo>
                <a:lnTo>
                  <a:pt x="9515" y="2604"/>
                </a:lnTo>
                <a:lnTo>
                  <a:pt x="9612" y="2604"/>
                </a:lnTo>
                <a:lnTo>
                  <a:pt x="9709" y="2580"/>
                </a:lnTo>
                <a:lnTo>
                  <a:pt x="9758" y="2531"/>
                </a:lnTo>
                <a:lnTo>
                  <a:pt x="9782" y="2482"/>
                </a:lnTo>
                <a:lnTo>
                  <a:pt x="9831" y="2385"/>
                </a:lnTo>
                <a:lnTo>
                  <a:pt x="9855" y="2263"/>
                </a:lnTo>
                <a:lnTo>
                  <a:pt x="9831" y="2409"/>
                </a:lnTo>
                <a:lnTo>
                  <a:pt x="9806" y="2555"/>
                </a:lnTo>
                <a:lnTo>
                  <a:pt x="9758" y="2677"/>
                </a:lnTo>
                <a:lnTo>
                  <a:pt x="9661" y="2799"/>
                </a:lnTo>
                <a:lnTo>
                  <a:pt x="9563" y="2847"/>
                </a:lnTo>
                <a:lnTo>
                  <a:pt x="9466" y="2872"/>
                </a:lnTo>
                <a:lnTo>
                  <a:pt x="9320" y="2847"/>
                </a:lnTo>
                <a:lnTo>
                  <a:pt x="9198" y="2774"/>
                </a:lnTo>
                <a:lnTo>
                  <a:pt x="9077" y="2701"/>
                </a:lnTo>
                <a:lnTo>
                  <a:pt x="8979" y="2628"/>
                </a:lnTo>
                <a:lnTo>
                  <a:pt x="8906" y="2531"/>
                </a:lnTo>
                <a:lnTo>
                  <a:pt x="8858" y="2434"/>
                </a:lnTo>
                <a:lnTo>
                  <a:pt x="8809" y="2312"/>
                </a:lnTo>
                <a:lnTo>
                  <a:pt x="8809" y="2190"/>
                </a:lnTo>
                <a:lnTo>
                  <a:pt x="8833" y="2093"/>
                </a:lnTo>
                <a:lnTo>
                  <a:pt x="8858" y="1971"/>
                </a:lnTo>
                <a:lnTo>
                  <a:pt x="8931" y="1898"/>
                </a:lnTo>
                <a:lnTo>
                  <a:pt x="9004" y="1801"/>
                </a:lnTo>
                <a:lnTo>
                  <a:pt x="9101" y="1728"/>
                </a:lnTo>
                <a:lnTo>
                  <a:pt x="9198" y="1679"/>
                </a:lnTo>
                <a:close/>
                <a:moveTo>
                  <a:pt x="12483" y="1850"/>
                </a:moveTo>
                <a:lnTo>
                  <a:pt x="12507" y="2142"/>
                </a:lnTo>
                <a:lnTo>
                  <a:pt x="12556" y="2288"/>
                </a:lnTo>
                <a:lnTo>
                  <a:pt x="12605" y="2409"/>
                </a:lnTo>
                <a:lnTo>
                  <a:pt x="12629" y="2434"/>
                </a:lnTo>
                <a:lnTo>
                  <a:pt x="12653" y="2482"/>
                </a:lnTo>
                <a:lnTo>
                  <a:pt x="12751" y="2482"/>
                </a:lnTo>
                <a:lnTo>
                  <a:pt x="12848" y="2458"/>
                </a:lnTo>
                <a:lnTo>
                  <a:pt x="12921" y="2409"/>
                </a:lnTo>
                <a:lnTo>
                  <a:pt x="12970" y="2288"/>
                </a:lnTo>
                <a:lnTo>
                  <a:pt x="13018" y="2190"/>
                </a:lnTo>
                <a:lnTo>
                  <a:pt x="13043" y="2069"/>
                </a:lnTo>
                <a:lnTo>
                  <a:pt x="13043" y="1947"/>
                </a:lnTo>
                <a:lnTo>
                  <a:pt x="13140" y="1971"/>
                </a:lnTo>
                <a:lnTo>
                  <a:pt x="13213" y="2020"/>
                </a:lnTo>
                <a:lnTo>
                  <a:pt x="13286" y="2093"/>
                </a:lnTo>
                <a:lnTo>
                  <a:pt x="13359" y="2190"/>
                </a:lnTo>
                <a:lnTo>
                  <a:pt x="13432" y="2312"/>
                </a:lnTo>
                <a:lnTo>
                  <a:pt x="13456" y="2434"/>
                </a:lnTo>
                <a:lnTo>
                  <a:pt x="13432" y="2580"/>
                </a:lnTo>
                <a:lnTo>
                  <a:pt x="13408" y="2628"/>
                </a:lnTo>
                <a:lnTo>
                  <a:pt x="13383" y="2701"/>
                </a:lnTo>
                <a:lnTo>
                  <a:pt x="13286" y="2774"/>
                </a:lnTo>
                <a:lnTo>
                  <a:pt x="13164" y="2847"/>
                </a:lnTo>
                <a:lnTo>
                  <a:pt x="13043" y="2872"/>
                </a:lnTo>
                <a:lnTo>
                  <a:pt x="12921" y="2896"/>
                </a:lnTo>
                <a:lnTo>
                  <a:pt x="12629" y="2896"/>
                </a:lnTo>
                <a:lnTo>
                  <a:pt x="12386" y="2872"/>
                </a:lnTo>
                <a:lnTo>
                  <a:pt x="12264" y="2799"/>
                </a:lnTo>
                <a:lnTo>
                  <a:pt x="12167" y="2726"/>
                </a:lnTo>
                <a:lnTo>
                  <a:pt x="12094" y="2628"/>
                </a:lnTo>
                <a:lnTo>
                  <a:pt x="12069" y="2507"/>
                </a:lnTo>
                <a:lnTo>
                  <a:pt x="12094" y="2385"/>
                </a:lnTo>
                <a:lnTo>
                  <a:pt x="12118" y="2263"/>
                </a:lnTo>
                <a:lnTo>
                  <a:pt x="12167" y="2166"/>
                </a:lnTo>
                <a:lnTo>
                  <a:pt x="12240" y="2044"/>
                </a:lnTo>
                <a:lnTo>
                  <a:pt x="12361" y="1923"/>
                </a:lnTo>
                <a:lnTo>
                  <a:pt x="12483" y="1850"/>
                </a:lnTo>
                <a:close/>
                <a:moveTo>
                  <a:pt x="5865" y="1825"/>
                </a:moveTo>
                <a:lnTo>
                  <a:pt x="5840" y="1874"/>
                </a:lnTo>
                <a:lnTo>
                  <a:pt x="5840" y="2069"/>
                </a:lnTo>
                <a:lnTo>
                  <a:pt x="5840" y="2288"/>
                </a:lnTo>
                <a:lnTo>
                  <a:pt x="5865" y="2385"/>
                </a:lnTo>
                <a:lnTo>
                  <a:pt x="5889" y="2482"/>
                </a:lnTo>
                <a:lnTo>
                  <a:pt x="5938" y="2580"/>
                </a:lnTo>
                <a:lnTo>
                  <a:pt x="6011" y="2628"/>
                </a:lnTo>
                <a:lnTo>
                  <a:pt x="6132" y="2677"/>
                </a:lnTo>
                <a:lnTo>
                  <a:pt x="6230" y="2653"/>
                </a:lnTo>
                <a:lnTo>
                  <a:pt x="6327" y="2604"/>
                </a:lnTo>
                <a:lnTo>
                  <a:pt x="6376" y="2531"/>
                </a:lnTo>
                <a:lnTo>
                  <a:pt x="6400" y="2531"/>
                </a:lnTo>
                <a:lnTo>
                  <a:pt x="6424" y="2409"/>
                </a:lnTo>
                <a:lnTo>
                  <a:pt x="6449" y="2288"/>
                </a:lnTo>
                <a:lnTo>
                  <a:pt x="6449" y="1996"/>
                </a:lnTo>
                <a:lnTo>
                  <a:pt x="6522" y="2020"/>
                </a:lnTo>
                <a:lnTo>
                  <a:pt x="6595" y="2117"/>
                </a:lnTo>
                <a:lnTo>
                  <a:pt x="6643" y="2215"/>
                </a:lnTo>
                <a:lnTo>
                  <a:pt x="6643" y="2312"/>
                </a:lnTo>
                <a:lnTo>
                  <a:pt x="6643" y="2531"/>
                </a:lnTo>
                <a:lnTo>
                  <a:pt x="6595" y="2677"/>
                </a:lnTo>
                <a:lnTo>
                  <a:pt x="6522" y="2774"/>
                </a:lnTo>
                <a:lnTo>
                  <a:pt x="6424" y="2872"/>
                </a:lnTo>
                <a:lnTo>
                  <a:pt x="6303" y="2920"/>
                </a:lnTo>
                <a:lnTo>
                  <a:pt x="6181" y="2969"/>
                </a:lnTo>
                <a:lnTo>
                  <a:pt x="6059" y="2993"/>
                </a:lnTo>
                <a:lnTo>
                  <a:pt x="5913" y="2993"/>
                </a:lnTo>
                <a:lnTo>
                  <a:pt x="5792" y="2969"/>
                </a:lnTo>
                <a:lnTo>
                  <a:pt x="5646" y="2896"/>
                </a:lnTo>
                <a:lnTo>
                  <a:pt x="5548" y="2799"/>
                </a:lnTo>
                <a:lnTo>
                  <a:pt x="5475" y="2701"/>
                </a:lnTo>
                <a:lnTo>
                  <a:pt x="5427" y="2580"/>
                </a:lnTo>
                <a:lnTo>
                  <a:pt x="5427" y="2458"/>
                </a:lnTo>
                <a:lnTo>
                  <a:pt x="5451" y="2312"/>
                </a:lnTo>
                <a:lnTo>
                  <a:pt x="5475" y="2190"/>
                </a:lnTo>
                <a:lnTo>
                  <a:pt x="5548" y="2069"/>
                </a:lnTo>
                <a:lnTo>
                  <a:pt x="5694" y="1923"/>
                </a:lnTo>
                <a:lnTo>
                  <a:pt x="5865" y="1825"/>
                </a:lnTo>
                <a:close/>
                <a:moveTo>
                  <a:pt x="2531" y="1825"/>
                </a:moveTo>
                <a:lnTo>
                  <a:pt x="2580" y="2288"/>
                </a:lnTo>
                <a:lnTo>
                  <a:pt x="2604" y="2385"/>
                </a:lnTo>
                <a:lnTo>
                  <a:pt x="2653" y="2458"/>
                </a:lnTo>
                <a:lnTo>
                  <a:pt x="2750" y="2507"/>
                </a:lnTo>
                <a:lnTo>
                  <a:pt x="2847" y="2531"/>
                </a:lnTo>
                <a:lnTo>
                  <a:pt x="2945" y="2507"/>
                </a:lnTo>
                <a:lnTo>
                  <a:pt x="3018" y="2458"/>
                </a:lnTo>
                <a:lnTo>
                  <a:pt x="3066" y="2385"/>
                </a:lnTo>
                <a:lnTo>
                  <a:pt x="3091" y="2288"/>
                </a:lnTo>
                <a:lnTo>
                  <a:pt x="3066" y="1947"/>
                </a:lnTo>
                <a:lnTo>
                  <a:pt x="3115" y="1996"/>
                </a:lnTo>
                <a:lnTo>
                  <a:pt x="3188" y="2044"/>
                </a:lnTo>
                <a:lnTo>
                  <a:pt x="3212" y="2117"/>
                </a:lnTo>
                <a:lnTo>
                  <a:pt x="3237" y="2166"/>
                </a:lnTo>
                <a:lnTo>
                  <a:pt x="3237" y="2336"/>
                </a:lnTo>
                <a:lnTo>
                  <a:pt x="3212" y="2507"/>
                </a:lnTo>
                <a:lnTo>
                  <a:pt x="3139" y="2677"/>
                </a:lnTo>
                <a:lnTo>
                  <a:pt x="3042" y="2823"/>
                </a:lnTo>
                <a:lnTo>
                  <a:pt x="2920" y="2945"/>
                </a:lnTo>
                <a:lnTo>
                  <a:pt x="2774" y="3018"/>
                </a:lnTo>
                <a:lnTo>
                  <a:pt x="2653" y="3066"/>
                </a:lnTo>
                <a:lnTo>
                  <a:pt x="2531" y="3042"/>
                </a:lnTo>
                <a:lnTo>
                  <a:pt x="2409" y="3018"/>
                </a:lnTo>
                <a:lnTo>
                  <a:pt x="2312" y="2945"/>
                </a:lnTo>
                <a:lnTo>
                  <a:pt x="2215" y="2847"/>
                </a:lnTo>
                <a:lnTo>
                  <a:pt x="2142" y="2750"/>
                </a:lnTo>
                <a:lnTo>
                  <a:pt x="2093" y="2653"/>
                </a:lnTo>
                <a:lnTo>
                  <a:pt x="2044" y="2531"/>
                </a:lnTo>
                <a:lnTo>
                  <a:pt x="2044" y="2434"/>
                </a:lnTo>
                <a:lnTo>
                  <a:pt x="2044" y="2361"/>
                </a:lnTo>
                <a:lnTo>
                  <a:pt x="2117" y="2215"/>
                </a:lnTo>
                <a:lnTo>
                  <a:pt x="2190" y="2069"/>
                </a:lnTo>
                <a:lnTo>
                  <a:pt x="2312" y="1947"/>
                </a:lnTo>
                <a:lnTo>
                  <a:pt x="2409" y="1874"/>
                </a:lnTo>
                <a:lnTo>
                  <a:pt x="2531" y="1825"/>
                </a:lnTo>
                <a:close/>
                <a:moveTo>
                  <a:pt x="15598" y="3285"/>
                </a:moveTo>
                <a:lnTo>
                  <a:pt x="15768" y="3310"/>
                </a:lnTo>
                <a:lnTo>
                  <a:pt x="15598" y="3553"/>
                </a:lnTo>
                <a:lnTo>
                  <a:pt x="15598" y="3285"/>
                </a:lnTo>
                <a:close/>
                <a:moveTo>
                  <a:pt x="16328" y="3310"/>
                </a:moveTo>
                <a:lnTo>
                  <a:pt x="16328" y="3577"/>
                </a:lnTo>
                <a:lnTo>
                  <a:pt x="16352" y="3869"/>
                </a:lnTo>
                <a:lnTo>
                  <a:pt x="16011" y="4234"/>
                </a:lnTo>
                <a:lnTo>
                  <a:pt x="15695" y="4623"/>
                </a:lnTo>
                <a:lnTo>
                  <a:pt x="15549" y="4794"/>
                </a:lnTo>
                <a:lnTo>
                  <a:pt x="15573" y="4526"/>
                </a:lnTo>
                <a:lnTo>
                  <a:pt x="15598" y="4404"/>
                </a:lnTo>
                <a:lnTo>
                  <a:pt x="15695" y="4161"/>
                </a:lnTo>
                <a:lnTo>
                  <a:pt x="15817" y="3918"/>
                </a:lnTo>
                <a:lnTo>
                  <a:pt x="15963" y="3626"/>
                </a:lnTo>
                <a:lnTo>
                  <a:pt x="16133" y="3310"/>
                </a:lnTo>
                <a:close/>
                <a:moveTo>
                  <a:pt x="16425" y="4331"/>
                </a:moveTo>
                <a:lnTo>
                  <a:pt x="16547" y="4940"/>
                </a:lnTo>
                <a:lnTo>
                  <a:pt x="16425" y="4988"/>
                </a:lnTo>
                <a:lnTo>
                  <a:pt x="16328" y="5086"/>
                </a:lnTo>
                <a:lnTo>
                  <a:pt x="16133" y="5280"/>
                </a:lnTo>
                <a:lnTo>
                  <a:pt x="15938" y="5499"/>
                </a:lnTo>
                <a:lnTo>
                  <a:pt x="15817" y="5670"/>
                </a:lnTo>
                <a:lnTo>
                  <a:pt x="15549" y="5986"/>
                </a:lnTo>
                <a:lnTo>
                  <a:pt x="15549" y="5864"/>
                </a:lnTo>
                <a:lnTo>
                  <a:pt x="15598" y="5840"/>
                </a:lnTo>
                <a:lnTo>
                  <a:pt x="15646" y="5791"/>
                </a:lnTo>
                <a:lnTo>
                  <a:pt x="15671" y="5718"/>
                </a:lnTo>
                <a:lnTo>
                  <a:pt x="15671" y="5645"/>
                </a:lnTo>
                <a:lnTo>
                  <a:pt x="15671" y="5475"/>
                </a:lnTo>
                <a:lnTo>
                  <a:pt x="15719" y="5305"/>
                </a:lnTo>
                <a:lnTo>
                  <a:pt x="15792" y="5159"/>
                </a:lnTo>
                <a:lnTo>
                  <a:pt x="15890" y="4988"/>
                </a:lnTo>
                <a:lnTo>
                  <a:pt x="16133" y="4696"/>
                </a:lnTo>
                <a:lnTo>
                  <a:pt x="16352" y="4453"/>
                </a:lnTo>
                <a:lnTo>
                  <a:pt x="16425" y="4331"/>
                </a:lnTo>
                <a:close/>
                <a:moveTo>
                  <a:pt x="16571" y="5280"/>
                </a:moveTo>
                <a:lnTo>
                  <a:pt x="16595" y="5621"/>
                </a:lnTo>
                <a:lnTo>
                  <a:pt x="16595" y="6010"/>
                </a:lnTo>
                <a:lnTo>
                  <a:pt x="16401" y="6108"/>
                </a:lnTo>
                <a:lnTo>
                  <a:pt x="16230" y="6254"/>
                </a:lnTo>
                <a:lnTo>
                  <a:pt x="15914" y="6546"/>
                </a:lnTo>
                <a:lnTo>
                  <a:pt x="15719" y="6740"/>
                </a:lnTo>
                <a:lnTo>
                  <a:pt x="15549" y="6959"/>
                </a:lnTo>
                <a:lnTo>
                  <a:pt x="15549" y="6765"/>
                </a:lnTo>
                <a:lnTo>
                  <a:pt x="15622" y="6619"/>
                </a:lnTo>
                <a:lnTo>
                  <a:pt x="15695" y="6497"/>
                </a:lnTo>
                <a:lnTo>
                  <a:pt x="15841" y="6229"/>
                </a:lnTo>
                <a:lnTo>
                  <a:pt x="16036" y="5962"/>
                </a:lnTo>
                <a:lnTo>
                  <a:pt x="16230" y="5670"/>
                </a:lnTo>
                <a:lnTo>
                  <a:pt x="16449" y="5402"/>
                </a:lnTo>
                <a:lnTo>
                  <a:pt x="16571" y="5280"/>
                </a:lnTo>
                <a:close/>
                <a:moveTo>
                  <a:pt x="5743" y="6716"/>
                </a:moveTo>
                <a:lnTo>
                  <a:pt x="5694" y="6740"/>
                </a:lnTo>
                <a:lnTo>
                  <a:pt x="5621" y="6789"/>
                </a:lnTo>
                <a:lnTo>
                  <a:pt x="5475" y="6935"/>
                </a:lnTo>
                <a:lnTo>
                  <a:pt x="5305" y="7105"/>
                </a:lnTo>
                <a:lnTo>
                  <a:pt x="5086" y="7251"/>
                </a:lnTo>
                <a:lnTo>
                  <a:pt x="4867" y="7373"/>
                </a:lnTo>
                <a:lnTo>
                  <a:pt x="4745" y="7422"/>
                </a:lnTo>
                <a:lnTo>
                  <a:pt x="4648" y="7446"/>
                </a:lnTo>
                <a:lnTo>
                  <a:pt x="4429" y="7446"/>
                </a:lnTo>
                <a:lnTo>
                  <a:pt x="4332" y="7397"/>
                </a:lnTo>
                <a:lnTo>
                  <a:pt x="4259" y="7349"/>
                </a:lnTo>
                <a:lnTo>
                  <a:pt x="4186" y="7251"/>
                </a:lnTo>
                <a:lnTo>
                  <a:pt x="4113" y="7130"/>
                </a:lnTo>
                <a:lnTo>
                  <a:pt x="4064" y="7057"/>
                </a:lnTo>
                <a:lnTo>
                  <a:pt x="3991" y="7032"/>
                </a:lnTo>
                <a:lnTo>
                  <a:pt x="3894" y="7032"/>
                </a:lnTo>
                <a:lnTo>
                  <a:pt x="3821" y="7057"/>
                </a:lnTo>
                <a:lnTo>
                  <a:pt x="3553" y="7227"/>
                </a:lnTo>
                <a:lnTo>
                  <a:pt x="3358" y="7324"/>
                </a:lnTo>
                <a:lnTo>
                  <a:pt x="3188" y="7422"/>
                </a:lnTo>
                <a:lnTo>
                  <a:pt x="3042" y="7470"/>
                </a:lnTo>
                <a:lnTo>
                  <a:pt x="2969" y="7470"/>
                </a:lnTo>
                <a:lnTo>
                  <a:pt x="2896" y="7446"/>
                </a:lnTo>
                <a:lnTo>
                  <a:pt x="2847" y="7422"/>
                </a:lnTo>
                <a:lnTo>
                  <a:pt x="2823" y="7349"/>
                </a:lnTo>
                <a:lnTo>
                  <a:pt x="2799" y="7276"/>
                </a:lnTo>
                <a:lnTo>
                  <a:pt x="2799" y="7178"/>
                </a:lnTo>
                <a:lnTo>
                  <a:pt x="2799" y="7130"/>
                </a:lnTo>
                <a:lnTo>
                  <a:pt x="2774" y="7105"/>
                </a:lnTo>
                <a:lnTo>
                  <a:pt x="2726" y="7081"/>
                </a:lnTo>
                <a:lnTo>
                  <a:pt x="2653" y="7081"/>
                </a:lnTo>
                <a:lnTo>
                  <a:pt x="2604" y="7154"/>
                </a:lnTo>
                <a:lnTo>
                  <a:pt x="2555" y="7373"/>
                </a:lnTo>
                <a:lnTo>
                  <a:pt x="2531" y="7470"/>
                </a:lnTo>
                <a:lnTo>
                  <a:pt x="2531" y="7568"/>
                </a:lnTo>
                <a:lnTo>
                  <a:pt x="2555" y="7665"/>
                </a:lnTo>
                <a:lnTo>
                  <a:pt x="2628" y="7762"/>
                </a:lnTo>
                <a:lnTo>
                  <a:pt x="2701" y="7811"/>
                </a:lnTo>
                <a:lnTo>
                  <a:pt x="2823" y="7860"/>
                </a:lnTo>
                <a:lnTo>
                  <a:pt x="2945" y="7884"/>
                </a:lnTo>
                <a:lnTo>
                  <a:pt x="3091" y="7860"/>
                </a:lnTo>
                <a:lnTo>
                  <a:pt x="3212" y="7835"/>
                </a:lnTo>
                <a:lnTo>
                  <a:pt x="3358" y="7787"/>
                </a:lnTo>
                <a:lnTo>
                  <a:pt x="3602" y="7665"/>
                </a:lnTo>
                <a:lnTo>
                  <a:pt x="3845" y="7519"/>
                </a:lnTo>
                <a:lnTo>
                  <a:pt x="3942" y="7641"/>
                </a:lnTo>
                <a:lnTo>
                  <a:pt x="4040" y="7714"/>
                </a:lnTo>
                <a:lnTo>
                  <a:pt x="4137" y="7787"/>
                </a:lnTo>
                <a:lnTo>
                  <a:pt x="4259" y="7835"/>
                </a:lnTo>
                <a:lnTo>
                  <a:pt x="4356" y="7860"/>
                </a:lnTo>
                <a:lnTo>
                  <a:pt x="4478" y="7860"/>
                </a:lnTo>
                <a:lnTo>
                  <a:pt x="4745" y="7835"/>
                </a:lnTo>
                <a:lnTo>
                  <a:pt x="4989" y="7762"/>
                </a:lnTo>
                <a:lnTo>
                  <a:pt x="5232" y="7641"/>
                </a:lnTo>
                <a:lnTo>
                  <a:pt x="5475" y="7495"/>
                </a:lnTo>
                <a:lnTo>
                  <a:pt x="5694" y="7324"/>
                </a:lnTo>
                <a:lnTo>
                  <a:pt x="5816" y="7470"/>
                </a:lnTo>
                <a:lnTo>
                  <a:pt x="5962" y="7592"/>
                </a:lnTo>
                <a:lnTo>
                  <a:pt x="6132" y="7665"/>
                </a:lnTo>
                <a:lnTo>
                  <a:pt x="6327" y="7738"/>
                </a:lnTo>
                <a:lnTo>
                  <a:pt x="6741" y="7738"/>
                </a:lnTo>
                <a:lnTo>
                  <a:pt x="6862" y="7689"/>
                </a:lnTo>
                <a:lnTo>
                  <a:pt x="6984" y="7641"/>
                </a:lnTo>
                <a:lnTo>
                  <a:pt x="7106" y="7592"/>
                </a:lnTo>
                <a:lnTo>
                  <a:pt x="7300" y="7422"/>
                </a:lnTo>
                <a:lnTo>
                  <a:pt x="7422" y="7568"/>
                </a:lnTo>
                <a:lnTo>
                  <a:pt x="7592" y="7665"/>
                </a:lnTo>
                <a:lnTo>
                  <a:pt x="7787" y="7714"/>
                </a:lnTo>
                <a:lnTo>
                  <a:pt x="7982" y="7738"/>
                </a:lnTo>
                <a:lnTo>
                  <a:pt x="8201" y="7714"/>
                </a:lnTo>
                <a:lnTo>
                  <a:pt x="8395" y="7665"/>
                </a:lnTo>
                <a:lnTo>
                  <a:pt x="8590" y="7568"/>
                </a:lnTo>
                <a:lnTo>
                  <a:pt x="8785" y="7446"/>
                </a:lnTo>
                <a:lnTo>
                  <a:pt x="8931" y="7568"/>
                </a:lnTo>
                <a:lnTo>
                  <a:pt x="9101" y="7665"/>
                </a:lnTo>
                <a:lnTo>
                  <a:pt x="9271" y="7738"/>
                </a:lnTo>
                <a:lnTo>
                  <a:pt x="9466" y="7787"/>
                </a:lnTo>
                <a:lnTo>
                  <a:pt x="9636" y="7787"/>
                </a:lnTo>
                <a:lnTo>
                  <a:pt x="9806" y="7762"/>
                </a:lnTo>
                <a:lnTo>
                  <a:pt x="9977" y="7714"/>
                </a:lnTo>
                <a:lnTo>
                  <a:pt x="10098" y="7616"/>
                </a:lnTo>
                <a:lnTo>
                  <a:pt x="10196" y="7714"/>
                </a:lnTo>
                <a:lnTo>
                  <a:pt x="10293" y="7787"/>
                </a:lnTo>
                <a:lnTo>
                  <a:pt x="10415" y="7860"/>
                </a:lnTo>
                <a:lnTo>
                  <a:pt x="10536" y="7908"/>
                </a:lnTo>
                <a:lnTo>
                  <a:pt x="10658" y="7957"/>
                </a:lnTo>
                <a:lnTo>
                  <a:pt x="10780" y="7957"/>
                </a:lnTo>
                <a:lnTo>
                  <a:pt x="10901" y="7908"/>
                </a:lnTo>
                <a:lnTo>
                  <a:pt x="10999" y="7860"/>
                </a:lnTo>
                <a:lnTo>
                  <a:pt x="11120" y="7811"/>
                </a:lnTo>
                <a:lnTo>
                  <a:pt x="11193" y="7714"/>
                </a:lnTo>
                <a:lnTo>
                  <a:pt x="11364" y="7543"/>
                </a:lnTo>
                <a:lnTo>
                  <a:pt x="11607" y="7689"/>
                </a:lnTo>
                <a:lnTo>
                  <a:pt x="11729" y="7762"/>
                </a:lnTo>
                <a:lnTo>
                  <a:pt x="11850" y="7811"/>
                </a:lnTo>
                <a:lnTo>
                  <a:pt x="11972" y="7835"/>
                </a:lnTo>
                <a:lnTo>
                  <a:pt x="12094" y="7835"/>
                </a:lnTo>
                <a:lnTo>
                  <a:pt x="12191" y="7811"/>
                </a:lnTo>
                <a:lnTo>
                  <a:pt x="12288" y="7738"/>
                </a:lnTo>
                <a:lnTo>
                  <a:pt x="12410" y="7835"/>
                </a:lnTo>
                <a:lnTo>
                  <a:pt x="12556" y="7884"/>
                </a:lnTo>
                <a:lnTo>
                  <a:pt x="12726" y="7908"/>
                </a:lnTo>
                <a:lnTo>
                  <a:pt x="12872" y="7884"/>
                </a:lnTo>
                <a:lnTo>
                  <a:pt x="13018" y="7860"/>
                </a:lnTo>
                <a:lnTo>
                  <a:pt x="13164" y="7762"/>
                </a:lnTo>
                <a:lnTo>
                  <a:pt x="13262" y="7665"/>
                </a:lnTo>
                <a:lnTo>
                  <a:pt x="13335" y="7519"/>
                </a:lnTo>
                <a:lnTo>
                  <a:pt x="13335" y="7470"/>
                </a:lnTo>
                <a:lnTo>
                  <a:pt x="13335" y="7446"/>
                </a:lnTo>
                <a:lnTo>
                  <a:pt x="13286" y="7422"/>
                </a:lnTo>
                <a:lnTo>
                  <a:pt x="13262" y="7422"/>
                </a:lnTo>
                <a:lnTo>
                  <a:pt x="13043" y="7470"/>
                </a:lnTo>
                <a:lnTo>
                  <a:pt x="12775" y="7543"/>
                </a:lnTo>
                <a:lnTo>
                  <a:pt x="12653" y="7543"/>
                </a:lnTo>
                <a:lnTo>
                  <a:pt x="12532" y="7519"/>
                </a:lnTo>
                <a:lnTo>
                  <a:pt x="12459" y="7470"/>
                </a:lnTo>
                <a:lnTo>
                  <a:pt x="12434" y="7422"/>
                </a:lnTo>
                <a:lnTo>
                  <a:pt x="12410" y="7373"/>
                </a:lnTo>
                <a:lnTo>
                  <a:pt x="12386" y="7300"/>
                </a:lnTo>
                <a:lnTo>
                  <a:pt x="12337" y="7251"/>
                </a:lnTo>
                <a:lnTo>
                  <a:pt x="12288" y="7203"/>
                </a:lnTo>
                <a:lnTo>
                  <a:pt x="12167" y="7203"/>
                </a:lnTo>
                <a:lnTo>
                  <a:pt x="12118" y="7251"/>
                </a:lnTo>
                <a:lnTo>
                  <a:pt x="12094" y="7300"/>
                </a:lnTo>
                <a:lnTo>
                  <a:pt x="12069" y="7373"/>
                </a:lnTo>
                <a:lnTo>
                  <a:pt x="12069" y="7422"/>
                </a:lnTo>
                <a:lnTo>
                  <a:pt x="12045" y="7470"/>
                </a:lnTo>
                <a:lnTo>
                  <a:pt x="12021" y="7495"/>
                </a:lnTo>
                <a:lnTo>
                  <a:pt x="11899" y="7495"/>
                </a:lnTo>
                <a:lnTo>
                  <a:pt x="11777" y="7446"/>
                </a:lnTo>
                <a:lnTo>
                  <a:pt x="11583" y="7300"/>
                </a:lnTo>
                <a:lnTo>
                  <a:pt x="11461" y="7178"/>
                </a:lnTo>
                <a:lnTo>
                  <a:pt x="11388" y="7154"/>
                </a:lnTo>
                <a:lnTo>
                  <a:pt x="11339" y="7130"/>
                </a:lnTo>
                <a:lnTo>
                  <a:pt x="11266" y="7154"/>
                </a:lnTo>
                <a:lnTo>
                  <a:pt x="11218" y="7178"/>
                </a:lnTo>
                <a:lnTo>
                  <a:pt x="11047" y="7397"/>
                </a:lnTo>
                <a:lnTo>
                  <a:pt x="10926" y="7495"/>
                </a:lnTo>
                <a:lnTo>
                  <a:pt x="10804" y="7543"/>
                </a:lnTo>
                <a:lnTo>
                  <a:pt x="10707" y="7568"/>
                </a:lnTo>
                <a:lnTo>
                  <a:pt x="10609" y="7568"/>
                </a:lnTo>
                <a:lnTo>
                  <a:pt x="10536" y="7519"/>
                </a:lnTo>
                <a:lnTo>
                  <a:pt x="10463" y="7422"/>
                </a:lnTo>
                <a:lnTo>
                  <a:pt x="10390" y="7324"/>
                </a:lnTo>
                <a:lnTo>
                  <a:pt x="10342" y="7178"/>
                </a:lnTo>
                <a:lnTo>
                  <a:pt x="10342" y="7105"/>
                </a:lnTo>
                <a:lnTo>
                  <a:pt x="10293" y="7032"/>
                </a:lnTo>
                <a:lnTo>
                  <a:pt x="10244" y="7008"/>
                </a:lnTo>
                <a:lnTo>
                  <a:pt x="10196" y="6984"/>
                </a:lnTo>
                <a:lnTo>
                  <a:pt x="10123" y="6984"/>
                </a:lnTo>
                <a:lnTo>
                  <a:pt x="10074" y="7008"/>
                </a:lnTo>
                <a:lnTo>
                  <a:pt x="10025" y="7057"/>
                </a:lnTo>
                <a:lnTo>
                  <a:pt x="9977" y="7130"/>
                </a:lnTo>
                <a:lnTo>
                  <a:pt x="9952" y="7227"/>
                </a:lnTo>
                <a:lnTo>
                  <a:pt x="9904" y="7300"/>
                </a:lnTo>
                <a:lnTo>
                  <a:pt x="9831" y="7349"/>
                </a:lnTo>
                <a:lnTo>
                  <a:pt x="9782" y="7397"/>
                </a:lnTo>
                <a:lnTo>
                  <a:pt x="9709" y="7422"/>
                </a:lnTo>
                <a:lnTo>
                  <a:pt x="9636" y="7422"/>
                </a:lnTo>
                <a:lnTo>
                  <a:pt x="9466" y="7397"/>
                </a:lnTo>
                <a:lnTo>
                  <a:pt x="9320" y="7349"/>
                </a:lnTo>
                <a:lnTo>
                  <a:pt x="9174" y="7251"/>
                </a:lnTo>
                <a:lnTo>
                  <a:pt x="9028" y="7154"/>
                </a:lnTo>
                <a:lnTo>
                  <a:pt x="8906" y="7032"/>
                </a:lnTo>
                <a:lnTo>
                  <a:pt x="8858" y="6984"/>
                </a:lnTo>
                <a:lnTo>
                  <a:pt x="8687" y="6984"/>
                </a:lnTo>
                <a:lnTo>
                  <a:pt x="8639" y="7032"/>
                </a:lnTo>
                <a:lnTo>
                  <a:pt x="8517" y="7130"/>
                </a:lnTo>
                <a:lnTo>
                  <a:pt x="8371" y="7227"/>
                </a:lnTo>
                <a:lnTo>
                  <a:pt x="8201" y="7300"/>
                </a:lnTo>
                <a:lnTo>
                  <a:pt x="8030" y="7349"/>
                </a:lnTo>
                <a:lnTo>
                  <a:pt x="7860" y="7349"/>
                </a:lnTo>
                <a:lnTo>
                  <a:pt x="7787" y="7324"/>
                </a:lnTo>
                <a:lnTo>
                  <a:pt x="7738" y="7300"/>
                </a:lnTo>
                <a:lnTo>
                  <a:pt x="7665" y="7251"/>
                </a:lnTo>
                <a:lnTo>
                  <a:pt x="7641" y="7178"/>
                </a:lnTo>
                <a:lnTo>
                  <a:pt x="7592" y="7105"/>
                </a:lnTo>
                <a:lnTo>
                  <a:pt x="7592" y="7008"/>
                </a:lnTo>
                <a:lnTo>
                  <a:pt x="7568" y="6935"/>
                </a:lnTo>
                <a:lnTo>
                  <a:pt x="7544" y="6886"/>
                </a:lnTo>
                <a:lnTo>
                  <a:pt x="7495" y="6838"/>
                </a:lnTo>
                <a:lnTo>
                  <a:pt x="7446" y="6813"/>
                </a:lnTo>
                <a:lnTo>
                  <a:pt x="7398" y="6789"/>
                </a:lnTo>
                <a:lnTo>
                  <a:pt x="7325" y="6789"/>
                </a:lnTo>
                <a:lnTo>
                  <a:pt x="7276" y="6813"/>
                </a:lnTo>
                <a:lnTo>
                  <a:pt x="7227" y="6862"/>
                </a:lnTo>
                <a:lnTo>
                  <a:pt x="7057" y="7057"/>
                </a:lnTo>
                <a:lnTo>
                  <a:pt x="6960" y="7154"/>
                </a:lnTo>
                <a:lnTo>
                  <a:pt x="6862" y="7251"/>
                </a:lnTo>
                <a:lnTo>
                  <a:pt x="6741" y="7300"/>
                </a:lnTo>
                <a:lnTo>
                  <a:pt x="6619" y="7324"/>
                </a:lnTo>
                <a:lnTo>
                  <a:pt x="6473" y="7324"/>
                </a:lnTo>
                <a:lnTo>
                  <a:pt x="6351" y="7300"/>
                </a:lnTo>
                <a:lnTo>
                  <a:pt x="6230" y="7251"/>
                </a:lnTo>
                <a:lnTo>
                  <a:pt x="6108" y="7178"/>
                </a:lnTo>
                <a:lnTo>
                  <a:pt x="6035" y="7057"/>
                </a:lnTo>
                <a:lnTo>
                  <a:pt x="5986" y="6935"/>
                </a:lnTo>
                <a:lnTo>
                  <a:pt x="5986" y="6886"/>
                </a:lnTo>
                <a:lnTo>
                  <a:pt x="5962" y="6838"/>
                </a:lnTo>
                <a:lnTo>
                  <a:pt x="5913" y="6789"/>
                </a:lnTo>
                <a:lnTo>
                  <a:pt x="5865" y="6740"/>
                </a:lnTo>
                <a:lnTo>
                  <a:pt x="5792" y="6716"/>
                </a:lnTo>
                <a:close/>
                <a:moveTo>
                  <a:pt x="16595" y="6302"/>
                </a:moveTo>
                <a:lnTo>
                  <a:pt x="16547" y="7081"/>
                </a:lnTo>
                <a:lnTo>
                  <a:pt x="16401" y="7203"/>
                </a:lnTo>
                <a:lnTo>
                  <a:pt x="16279" y="7349"/>
                </a:lnTo>
                <a:lnTo>
                  <a:pt x="16011" y="7665"/>
                </a:lnTo>
                <a:lnTo>
                  <a:pt x="15792" y="7908"/>
                </a:lnTo>
                <a:lnTo>
                  <a:pt x="15573" y="8200"/>
                </a:lnTo>
                <a:lnTo>
                  <a:pt x="15573" y="7689"/>
                </a:lnTo>
                <a:lnTo>
                  <a:pt x="15573" y="7665"/>
                </a:lnTo>
                <a:lnTo>
                  <a:pt x="15671" y="7470"/>
                </a:lnTo>
                <a:lnTo>
                  <a:pt x="15768" y="7276"/>
                </a:lnTo>
                <a:lnTo>
                  <a:pt x="16011" y="6935"/>
                </a:lnTo>
                <a:lnTo>
                  <a:pt x="16303" y="6619"/>
                </a:lnTo>
                <a:lnTo>
                  <a:pt x="16595" y="6302"/>
                </a:lnTo>
                <a:close/>
                <a:moveTo>
                  <a:pt x="16547" y="7592"/>
                </a:moveTo>
                <a:lnTo>
                  <a:pt x="16522" y="8663"/>
                </a:lnTo>
                <a:lnTo>
                  <a:pt x="16425" y="8711"/>
                </a:lnTo>
                <a:lnTo>
                  <a:pt x="16328" y="8760"/>
                </a:lnTo>
                <a:lnTo>
                  <a:pt x="16157" y="8930"/>
                </a:lnTo>
                <a:lnTo>
                  <a:pt x="15841" y="9271"/>
                </a:lnTo>
                <a:lnTo>
                  <a:pt x="15719" y="9417"/>
                </a:lnTo>
                <a:lnTo>
                  <a:pt x="15573" y="9612"/>
                </a:lnTo>
                <a:lnTo>
                  <a:pt x="15573" y="8882"/>
                </a:lnTo>
                <a:lnTo>
                  <a:pt x="15671" y="8857"/>
                </a:lnTo>
                <a:lnTo>
                  <a:pt x="15744" y="8784"/>
                </a:lnTo>
                <a:lnTo>
                  <a:pt x="15890" y="8517"/>
                </a:lnTo>
                <a:lnTo>
                  <a:pt x="16060" y="8273"/>
                </a:lnTo>
                <a:lnTo>
                  <a:pt x="16401" y="7811"/>
                </a:lnTo>
                <a:lnTo>
                  <a:pt x="16547" y="7592"/>
                </a:lnTo>
                <a:close/>
                <a:moveTo>
                  <a:pt x="9734" y="9149"/>
                </a:moveTo>
                <a:lnTo>
                  <a:pt x="9661" y="9174"/>
                </a:lnTo>
                <a:lnTo>
                  <a:pt x="9588" y="9198"/>
                </a:lnTo>
                <a:lnTo>
                  <a:pt x="9539" y="9247"/>
                </a:lnTo>
                <a:lnTo>
                  <a:pt x="9466" y="9368"/>
                </a:lnTo>
                <a:lnTo>
                  <a:pt x="9442" y="9490"/>
                </a:lnTo>
                <a:lnTo>
                  <a:pt x="9320" y="9587"/>
                </a:lnTo>
                <a:lnTo>
                  <a:pt x="9174" y="9660"/>
                </a:lnTo>
                <a:lnTo>
                  <a:pt x="9052" y="9685"/>
                </a:lnTo>
                <a:lnTo>
                  <a:pt x="8882" y="9685"/>
                </a:lnTo>
                <a:lnTo>
                  <a:pt x="8785" y="9660"/>
                </a:lnTo>
                <a:lnTo>
                  <a:pt x="8736" y="9636"/>
                </a:lnTo>
                <a:lnTo>
                  <a:pt x="8687" y="9587"/>
                </a:lnTo>
                <a:lnTo>
                  <a:pt x="8663" y="9539"/>
                </a:lnTo>
                <a:lnTo>
                  <a:pt x="8663" y="9441"/>
                </a:lnTo>
                <a:lnTo>
                  <a:pt x="8639" y="9368"/>
                </a:lnTo>
                <a:lnTo>
                  <a:pt x="8590" y="9320"/>
                </a:lnTo>
                <a:lnTo>
                  <a:pt x="8517" y="9295"/>
                </a:lnTo>
                <a:lnTo>
                  <a:pt x="8444" y="9271"/>
                </a:lnTo>
                <a:lnTo>
                  <a:pt x="8395" y="9295"/>
                </a:lnTo>
                <a:lnTo>
                  <a:pt x="8322" y="9344"/>
                </a:lnTo>
                <a:lnTo>
                  <a:pt x="8274" y="9417"/>
                </a:lnTo>
                <a:lnTo>
                  <a:pt x="8249" y="9466"/>
                </a:lnTo>
                <a:lnTo>
                  <a:pt x="8201" y="9514"/>
                </a:lnTo>
                <a:lnTo>
                  <a:pt x="8079" y="9587"/>
                </a:lnTo>
                <a:lnTo>
                  <a:pt x="7933" y="9612"/>
                </a:lnTo>
                <a:lnTo>
                  <a:pt x="7738" y="9636"/>
                </a:lnTo>
                <a:lnTo>
                  <a:pt x="7568" y="9636"/>
                </a:lnTo>
                <a:lnTo>
                  <a:pt x="7422" y="9587"/>
                </a:lnTo>
                <a:lnTo>
                  <a:pt x="7325" y="9514"/>
                </a:lnTo>
                <a:lnTo>
                  <a:pt x="7276" y="9466"/>
                </a:lnTo>
                <a:lnTo>
                  <a:pt x="7252" y="9417"/>
                </a:lnTo>
                <a:lnTo>
                  <a:pt x="7252" y="9344"/>
                </a:lnTo>
                <a:lnTo>
                  <a:pt x="7227" y="9295"/>
                </a:lnTo>
                <a:lnTo>
                  <a:pt x="7179" y="9247"/>
                </a:lnTo>
                <a:lnTo>
                  <a:pt x="7130" y="9222"/>
                </a:lnTo>
                <a:lnTo>
                  <a:pt x="7081" y="9198"/>
                </a:lnTo>
                <a:lnTo>
                  <a:pt x="7008" y="9198"/>
                </a:lnTo>
                <a:lnTo>
                  <a:pt x="6960" y="9222"/>
                </a:lnTo>
                <a:lnTo>
                  <a:pt x="6887" y="9247"/>
                </a:lnTo>
                <a:lnTo>
                  <a:pt x="6765" y="9417"/>
                </a:lnTo>
                <a:lnTo>
                  <a:pt x="6643" y="9563"/>
                </a:lnTo>
                <a:lnTo>
                  <a:pt x="6570" y="9636"/>
                </a:lnTo>
                <a:lnTo>
                  <a:pt x="6449" y="9685"/>
                </a:lnTo>
                <a:lnTo>
                  <a:pt x="6327" y="9733"/>
                </a:lnTo>
                <a:lnTo>
                  <a:pt x="6205" y="9758"/>
                </a:lnTo>
                <a:lnTo>
                  <a:pt x="6084" y="9758"/>
                </a:lnTo>
                <a:lnTo>
                  <a:pt x="6035" y="9733"/>
                </a:lnTo>
                <a:lnTo>
                  <a:pt x="5986" y="9709"/>
                </a:lnTo>
                <a:lnTo>
                  <a:pt x="5962" y="9660"/>
                </a:lnTo>
                <a:lnTo>
                  <a:pt x="5938" y="9612"/>
                </a:lnTo>
                <a:lnTo>
                  <a:pt x="5938" y="9514"/>
                </a:lnTo>
                <a:lnTo>
                  <a:pt x="5962" y="9441"/>
                </a:lnTo>
                <a:lnTo>
                  <a:pt x="5962" y="9344"/>
                </a:lnTo>
                <a:lnTo>
                  <a:pt x="5938" y="9271"/>
                </a:lnTo>
                <a:lnTo>
                  <a:pt x="5865" y="9198"/>
                </a:lnTo>
                <a:lnTo>
                  <a:pt x="5792" y="9174"/>
                </a:lnTo>
                <a:lnTo>
                  <a:pt x="5646" y="9174"/>
                </a:lnTo>
                <a:lnTo>
                  <a:pt x="5573" y="9247"/>
                </a:lnTo>
                <a:lnTo>
                  <a:pt x="5548" y="9320"/>
                </a:lnTo>
                <a:lnTo>
                  <a:pt x="5500" y="9417"/>
                </a:lnTo>
                <a:lnTo>
                  <a:pt x="5451" y="9490"/>
                </a:lnTo>
                <a:lnTo>
                  <a:pt x="5378" y="9587"/>
                </a:lnTo>
                <a:lnTo>
                  <a:pt x="5305" y="9636"/>
                </a:lnTo>
                <a:lnTo>
                  <a:pt x="5183" y="9685"/>
                </a:lnTo>
                <a:lnTo>
                  <a:pt x="5086" y="9733"/>
                </a:lnTo>
                <a:lnTo>
                  <a:pt x="4843" y="9782"/>
                </a:lnTo>
                <a:lnTo>
                  <a:pt x="4624" y="9782"/>
                </a:lnTo>
                <a:lnTo>
                  <a:pt x="4502" y="9733"/>
                </a:lnTo>
                <a:lnTo>
                  <a:pt x="4405" y="9709"/>
                </a:lnTo>
                <a:lnTo>
                  <a:pt x="4332" y="9636"/>
                </a:lnTo>
                <a:lnTo>
                  <a:pt x="4259" y="9587"/>
                </a:lnTo>
                <a:lnTo>
                  <a:pt x="4210" y="9490"/>
                </a:lnTo>
                <a:lnTo>
                  <a:pt x="4161" y="9393"/>
                </a:lnTo>
                <a:lnTo>
                  <a:pt x="4161" y="9344"/>
                </a:lnTo>
                <a:lnTo>
                  <a:pt x="4137" y="9295"/>
                </a:lnTo>
                <a:lnTo>
                  <a:pt x="4040" y="9247"/>
                </a:lnTo>
                <a:lnTo>
                  <a:pt x="3942" y="9222"/>
                </a:lnTo>
                <a:lnTo>
                  <a:pt x="3869" y="9247"/>
                </a:lnTo>
                <a:lnTo>
                  <a:pt x="3602" y="9417"/>
                </a:lnTo>
                <a:lnTo>
                  <a:pt x="3407" y="9539"/>
                </a:lnTo>
                <a:lnTo>
                  <a:pt x="3212" y="9660"/>
                </a:lnTo>
                <a:lnTo>
                  <a:pt x="3018" y="9733"/>
                </a:lnTo>
                <a:lnTo>
                  <a:pt x="2872" y="9733"/>
                </a:lnTo>
                <a:lnTo>
                  <a:pt x="2823" y="9709"/>
                </a:lnTo>
                <a:lnTo>
                  <a:pt x="2774" y="9660"/>
                </a:lnTo>
                <a:lnTo>
                  <a:pt x="2774" y="9587"/>
                </a:lnTo>
                <a:lnTo>
                  <a:pt x="2774" y="9490"/>
                </a:lnTo>
                <a:lnTo>
                  <a:pt x="2774" y="9417"/>
                </a:lnTo>
                <a:lnTo>
                  <a:pt x="2750" y="9368"/>
                </a:lnTo>
                <a:lnTo>
                  <a:pt x="2726" y="9344"/>
                </a:lnTo>
                <a:lnTo>
                  <a:pt x="2677" y="9320"/>
                </a:lnTo>
                <a:lnTo>
                  <a:pt x="2653" y="9295"/>
                </a:lnTo>
                <a:lnTo>
                  <a:pt x="2604" y="9320"/>
                </a:lnTo>
                <a:lnTo>
                  <a:pt x="2555" y="9320"/>
                </a:lnTo>
                <a:lnTo>
                  <a:pt x="2507" y="9368"/>
                </a:lnTo>
                <a:lnTo>
                  <a:pt x="2458" y="9490"/>
                </a:lnTo>
                <a:lnTo>
                  <a:pt x="2434" y="9612"/>
                </a:lnTo>
                <a:lnTo>
                  <a:pt x="2434" y="9733"/>
                </a:lnTo>
                <a:lnTo>
                  <a:pt x="2458" y="9831"/>
                </a:lnTo>
                <a:lnTo>
                  <a:pt x="2531" y="9928"/>
                </a:lnTo>
                <a:lnTo>
                  <a:pt x="2604" y="10025"/>
                </a:lnTo>
                <a:lnTo>
                  <a:pt x="2726" y="10098"/>
                </a:lnTo>
                <a:lnTo>
                  <a:pt x="2847" y="10147"/>
                </a:lnTo>
                <a:lnTo>
                  <a:pt x="2969" y="10171"/>
                </a:lnTo>
                <a:lnTo>
                  <a:pt x="3115" y="10147"/>
                </a:lnTo>
                <a:lnTo>
                  <a:pt x="3237" y="10123"/>
                </a:lnTo>
                <a:lnTo>
                  <a:pt x="3358" y="10074"/>
                </a:lnTo>
                <a:lnTo>
                  <a:pt x="3626" y="9928"/>
                </a:lnTo>
                <a:lnTo>
                  <a:pt x="3845" y="9758"/>
                </a:lnTo>
                <a:lnTo>
                  <a:pt x="3918" y="9855"/>
                </a:lnTo>
                <a:lnTo>
                  <a:pt x="3991" y="9952"/>
                </a:lnTo>
                <a:lnTo>
                  <a:pt x="4088" y="10025"/>
                </a:lnTo>
                <a:lnTo>
                  <a:pt x="4186" y="10074"/>
                </a:lnTo>
                <a:lnTo>
                  <a:pt x="4429" y="10171"/>
                </a:lnTo>
                <a:lnTo>
                  <a:pt x="4672" y="10196"/>
                </a:lnTo>
                <a:lnTo>
                  <a:pt x="4940" y="10196"/>
                </a:lnTo>
                <a:lnTo>
                  <a:pt x="5208" y="10147"/>
                </a:lnTo>
                <a:lnTo>
                  <a:pt x="5427" y="10050"/>
                </a:lnTo>
                <a:lnTo>
                  <a:pt x="5646" y="9928"/>
                </a:lnTo>
                <a:lnTo>
                  <a:pt x="5743" y="10001"/>
                </a:lnTo>
                <a:lnTo>
                  <a:pt x="5840" y="10098"/>
                </a:lnTo>
                <a:lnTo>
                  <a:pt x="5986" y="10147"/>
                </a:lnTo>
                <a:lnTo>
                  <a:pt x="6132" y="10196"/>
                </a:lnTo>
                <a:lnTo>
                  <a:pt x="6278" y="10220"/>
                </a:lnTo>
                <a:lnTo>
                  <a:pt x="6424" y="10196"/>
                </a:lnTo>
                <a:lnTo>
                  <a:pt x="6546" y="10171"/>
                </a:lnTo>
                <a:lnTo>
                  <a:pt x="6643" y="10123"/>
                </a:lnTo>
                <a:lnTo>
                  <a:pt x="6741" y="10050"/>
                </a:lnTo>
                <a:lnTo>
                  <a:pt x="6838" y="9977"/>
                </a:lnTo>
                <a:lnTo>
                  <a:pt x="7008" y="9782"/>
                </a:lnTo>
                <a:lnTo>
                  <a:pt x="7130" y="9879"/>
                </a:lnTo>
                <a:lnTo>
                  <a:pt x="7300" y="9977"/>
                </a:lnTo>
                <a:lnTo>
                  <a:pt x="7471" y="10025"/>
                </a:lnTo>
                <a:lnTo>
                  <a:pt x="7665" y="10050"/>
                </a:lnTo>
                <a:lnTo>
                  <a:pt x="7860" y="10050"/>
                </a:lnTo>
                <a:lnTo>
                  <a:pt x="8030" y="10025"/>
                </a:lnTo>
                <a:lnTo>
                  <a:pt x="8225" y="9952"/>
                </a:lnTo>
                <a:lnTo>
                  <a:pt x="8371" y="9879"/>
                </a:lnTo>
                <a:lnTo>
                  <a:pt x="8493" y="9977"/>
                </a:lnTo>
                <a:lnTo>
                  <a:pt x="8639" y="10025"/>
                </a:lnTo>
                <a:lnTo>
                  <a:pt x="8785" y="10074"/>
                </a:lnTo>
                <a:lnTo>
                  <a:pt x="8955" y="10074"/>
                </a:lnTo>
                <a:lnTo>
                  <a:pt x="9125" y="10050"/>
                </a:lnTo>
                <a:lnTo>
                  <a:pt x="9320" y="10001"/>
                </a:lnTo>
                <a:lnTo>
                  <a:pt x="9466" y="9928"/>
                </a:lnTo>
                <a:lnTo>
                  <a:pt x="9636" y="9831"/>
                </a:lnTo>
                <a:lnTo>
                  <a:pt x="9734" y="9904"/>
                </a:lnTo>
                <a:lnTo>
                  <a:pt x="9855" y="9952"/>
                </a:lnTo>
                <a:lnTo>
                  <a:pt x="10001" y="9977"/>
                </a:lnTo>
                <a:lnTo>
                  <a:pt x="10147" y="10001"/>
                </a:lnTo>
                <a:lnTo>
                  <a:pt x="10293" y="10001"/>
                </a:lnTo>
                <a:lnTo>
                  <a:pt x="10439" y="9977"/>
                </a:lnTo>
                <a:lnTo>
                  <a:pt x="10561" y="9928"/>
                </a:lnTo>
                <a:lnTo>
                  <a:pt x="10682" y="9855"/>
                </a:lnTo>
                <a:lnTo>
                  <a:pt x="10780" y="9952"/>
                </a:lnTo>
                <a:lnTo>
                  <a:pt x="10901" y="10001"/>
                </a:lnTo>
                <a:lnTo>
                  <a:pt x="11193" y="10001"/>
                </a:lnTo>
                <a:lnTo>
                  <a:pt x="11339" y="9952"/>
                </a:lnTo>
                <a:lnTo>
                  <a:pt x="11510" y="9904"/>
                </a:lnTo>
                <a:lnTo>
                  <a:pt x="11656" y="9831"/>
                </a:lnTo>
                <a:lnTo>
                  <a:pt x="11802" y="9733"/>
                </a:lnTo>
                <a:lnTo>
                  <a:pt x="11850" y="9806"/>
                </a:lnTo>
                <a:lnTo>
                  <a:pt x="11923" y="9855"/>
                </a:lnTo>
                <a:lnTo>
                  <a:pt x="12069" y="9928"/>
                </a:lnTo>
                <a:lnTo>
                  <a:pt x="12240" y="9952"/>
                </a:lnTo>
                <a:lnTo>
                  <a:pt x="12434" y="9952"/>
                </a:lnTo>
                <a:lnTo>
                  <a:pt x="12629" y="9904"/>
                </a:lnTo>
                <a:lnTo>
                  <a:pt x="12824" y="9831"/>
                </a:lnTo>
                <a:lnTo>
                  <a:pt x="13018" y="9758"/>
                </a:lnTo>
                <a:lnTo>
                  <a:pt x="13164" y="9660"/>
                </a:lnTo>
                <a:lnTo>
                  <a:pt x="13237" y="9612"/>
                </a:lnTo>
                <a:lnTo>
                  <a:pt x="13262" y="9539"/>
                </a:lnTo>
                <a:lnTo>
                  <a:pt x="13262" y="9466"/>
                </a:lnTo>
                <a:lnTo>
                  <a:pt x="13237" y="9393"/>
                </a:lnTo>
                <a:lnTo>
                  <a:pt x="13189" y="9344"/>
                </a:lnTo>
                <a:lnTo>
                  <a:pt x="13116" y="9320"/>
                </a:lnTo>
                <a:lnTo>
                  <a:pt x="13067" y="9320"/>
                </a:lnTo>
                <a:lnTo>
                  <a:pt x="12994" y="9344"/>
                </a:lnTo>
                <a:lnTo>
                  <a:pt x="12775" y="9466"/>
                </a:lnTo>
                <a:lnTo>
                  <a:pt x="12605" y="9539"/>
                </a:lnTo>
                <a:lnTo>
                  <a:pt x="12459" y="9587"/>
                </a:lnTo>
                <a:lnTo>
                  <a:pt x="12288" y="9612"/>
                </a:lnTo>
                <a:lnTo>
                  <a:pt x="12167" y="9612"/>
                </a:lnTo>
                <a:lnTo>
                  <a:pt x="12118" y="9587"/>
                </a:lnTo>
                <a:lnTo>
                  <a:pt x="12094" y="9539"/>
                </a:lnTo>
                <a:lnTo>
                  <a:pt x="12069" y="9490"/>
                </a:lnTo>
                <a:lnTo>
                  <a:pt x="12069" y="9417"/>
                </a:lnTo>
                <a:lnTo>
                  <a:pt x="12069" y="9368"/>
                </a:lnTo>
                <a:lnTo>
                  <a:pt x="12045" y="9295"/>
                </a:lnTo>
                <a:lnTo>
                  <a:pt x="12021" y="9247"/>
                </a:lnTo>
                <a:lnTo>
                  <a:pt x="11972" y="9222"/>
                </a:lnTo>
                <a:lnTo>
                  <a:pt x="11875" y="9222"/>
                </a:lnTo>
                <a:lnTo>
                  <a:pt x="11826" y="9247"/>
                </a:lnTo>
                <a:lnTo>
                  <a:pt x="11777" y="9295"/>
                </a:lnTo>
                <a:lnTo>
                  <a:pt x="11704" y="9393"/>
                </a:lnTo>
                <a:lnTo>
                  <a:pt x="11583" y="9490"/>
                </a:lnTo>
                <a:lnTo>
                  <a:pt x="11437" y="9587"/>
                </a:lnTo>
                <a:lnTo>
                  <a:pt x="11266" y="9660"/>
                </a:lnTo>
                <a:lnTo>
                  <a:pt x="11120" y="9709"/>
                </a:lnTo>
                <a:lnTo>
                  <a:pt x="11072" y="9709"/>
                </a:lnTo>
                <a:lnTo>
                  <a:pt x="11023" y="9685"/>
                </a:lnTo>
                <a:lnTo>
                  <a:pt x="10974" y="9660"/>
                </a:lnTo>
                <a:lnTo>
                  <a:pt x="10950" y="9612"/>
                </a:lnTo>
                <a:lnTo>
                  <a:pt x="10950" y="9539"/>
                </a:lnTo>
                <a:lnTo>
                  <a:pt x="10974" y="9441"/>
                </a:lnTo>
                <a:lnTo>
                  <a:pt x="10974" y="9393"/>
                </a:lnTo>
                <a:lnTo>
                  <a:pt x="10950" y="9320"/>
                </a:lnTo>
                <a:lnTo>
                  <a:pt x="10926" y="9271"/>
                </a:lnTo>
                <a:lnTo>
                  <a:pt x="10853" y="9271"/>
                </a:lnTo>
                <a:lnTo>
                  <a:pt x="10804" y="9247"/>
                </a:lnTo>
                <a:lnTo>
                  <a:pt x="10755" y="9271"/>
                </a:lnTo>
                <a:lnTo>
                  <a:pt x="10682" y="9295"/>
                </a:lnTo>
                <a:lnTo>
                  <a:pt x="10658" y="9368"/>
                </a:lnTo>
                <a:lnTo>
                  <a:pt x="10585" y="9490"/>
                </a:lnTo>
                <a:lnTo>
                  <a:pt x="10463" y="9587"/>
                </a:lnTo>
                <a:lnTo>
                  <a:pt x="10342" y="9636"/>
                </a:lnTo>
                <a:lnTo>
                  <a:pt x="10025" y="9636"/>
                </a:lnTo>
                <a:lnTo>
                  <a:pt x="9928" y="9587"/>
                </a:lnTo>
                <a:lnTo>
                  <a:pt x="9855" y="9563"/>
                </a:lnTo>
                <a:lnTo>
                  <a:pt x="9904" y="9393"/>
                </a:lnTo>
                <a:lnTo>
                  <a:pt x="9904" y="9320"/>
                </a:lnTo>
                <a:lnTo>
                  <a:pt x="9879" y="9247"/>
                </a:lnTo>
                <a:lnTo>
                  <a:pt x="9831" y="9198"/>
                </a:lnTo>
                <a:lnTo>
                  <a:pt x="9782" y="9174"/>
                </a:lnTo>
                <a:lnTo>
                  <a:pt x="9734" y="9149"/>
                </a:lnTo>
                <a:close/>
                <a:moveTo>
                  <a:pt x="16522" y="9003"/>
                </a:moveTo>
                <a:lnTo>
                  <a:pt x="16522" y="9879"/>
                </a:lnTo>
                <a:lnTo>
                  <a:pt x="16401" y="9879"/>
                </a:lnTo>
                <a:lnTo>
                  <a:pt x="16279" y="9928"/>
                </a:lnTo>
                <a:lnTo>
                  <a:pt x="16182" y="9977"/>
                </a:lnTo>
                <a:lnTo>
                  <a:pt x="16084" y="10050"/>
                </a:lnTo>
                <a:lnTo>
                  <a:pt x="15914" y="10196"/>
                </a:lnTo>
                <a:lnTo>
                  <a:pt x="15744" y="10390"/>
                </a:lnTo>
                <a:lnTo>
                  <a:pt x="15598" y="10561"/>
                </a:lnTo>
                <a:lnTo>
                  <a:pt x="15598" y="10342"/>
                </a:lnTo>
                <a:lnTo>
                  <a:pt x="15646" y="10317"/>
                </a:lnTo>
                <a:lnTo>
                  <a:pt x="15671" y="10269"/>
                </a:lnTo>
                <a:lnTo>
                  <a:pt x="15890" y="9879"/>
                </a:lnTo>
                <a:lnTo>
                  <a:pt x="16011" y="9685"/>
                </a:lnTo>
                <a:lnTo>
                  <a:pt x="16133" y="9490"/>
                </a:lnTo>
                <a:lnTo>
                  <a:pt x="16328" y="9271"/>
                </a:lnTo>
                <a:lnTo>
                  <a:pt x="16522" y="9003"/>
                </a:lnTo>
                <a:close/>
                <a:moveTo>
                  <a:pt x="16522" y="10001"/>
                </a:moveTo>
                <a:lnTo>
                  <a:pt x="16522" y="10755"/>
                </a:lnTo>
                <a:lnTo>
                  <a:pt x="16352" y="10853"/>
                </a:lnTo>
                <a:lnTo>
                  <a:pt x="16230" y="10974"/>
                </a:lnTo>
                <a:lnTo>
                  <a:pt x="15987" y="11242"/>
                </a:lnTo>
                <a:lnTo>
                  <a:pt x="15792" y="11461"/>
                </a:lnTo>
                <a:lnTo>
                  <a:pt x="15598" y="11704"/>
                </a:lnTo>
                <a:lnTo>
                  <a:pt x="15598" y="11291"/>
                </a:lnTo>
                <a:lnTo>
                  <a:pt x="15768" y="10974"/>
                </a:lnTo>
                <a:lnTo>
                  <a:pt x="15963" y="10682"/>
                </a:lnTo>
                <a:lnTo>
                  <a:pt x="16255" y="10342"/>
                </a:lnTo>
                <a:lnTo>
                  <a:pt x="16522" y="10001"/>
                </a:lnTo>
                <a:close/>
                <a:moveTo>
                  <a:pt x="10244" y="11145"/>
                </a:moveTo>
                <a:lnTo>
                  <a:pt x="10171" y="11193"/>
                </a:lnTo>
                <a:lnTo>
                  <a:pt x="10123" y="11242"/>
                </a:lnTo>
                <a:lnTo>
                  <a:pt x="9928" y="11534"/>
                </a:lnTo>
                <a:lnTo>
                  <a:pt x="9831" y="11656"/>
                </a:lnTo>
                <a:lnTo>
                  <a:pt x="9709" y="11753"/>
                </a:lnTo>
                <a:lnTo>
                  <a:pt x="9636" y="11802"/>
                </a:lnTo>
                <a:lnTo>
                  <a:pt x="9539" y="11826"/>
                </a:lnTo>
                <a:lnTo>
                  <a:pt x="9320" y="11826"/>
                </a:lnTo>
                <a:lnTo>
                  <a:pt x="9223" y="11802"/>
                </a:lnTo>
                <a:lnTo>
                  <a:pt x="9150" y="11753"/>
                </a:lnTo>
                <a:lnTo>
                  <a:pt x="9077" y="11680"/>
                </a:lnTo>
                <a:lnTo>
                  <a:pt x="9052" y="11607"/>
                </a:lnTo>
                <a:lnTo>
                  <a:pt x="9125" y="11412"/>
                </a:lnTo>
                <a:lnTo>
                  <a:pt x="9125" y="11339"/>
                </a:lnTo>
                <a:lnTo>
                  <a:pt x="9101" y="11266"/>
                </a:lnTo>
                <a:lnTo>
                  <a:pt x="9052" y="11218"/>
                </a:lnTo>
                <a:lnTo>
                  <a:pt x="9004" y="11169"/>
                </a:lnTo>
                <a:lnTo>
                  <a:pt x="8882" y="11169"/>
                </a:lnTo>
                <a:lnTo>
                  <a:pt x="8809" y="11193"/>
                </a:lnTo>
                <a:lnTo>
                  <a:pt x="8760" y="11266"/>
                </a:lnTo>
                <a:lnTo>
                  <a:pt x="8687" y="11388"/>
                </a:lnTo>
                <a:lnTo>
                  <a:pt x="8663" y="11510"/>
                </a:lnTo>
                <a:lnTo>
                  <a:pt x="8566" y="11656"/>
                </a:lnTo>
                <a:lnTo>
                  <a:pt x="8395" y="11729"/>
                </a:lnTo>
                <a:lnTo>
                  <a:pt x="8298" y="11753"/>
                </a:lnTo>
                <a:lnTo>
                  <a:pt x="8176" y="11777"/>
                </a:lnTo>
                <a:lnTo>
                  <a:pt x="8103" y="11753"/>
                </a:lnTo>
                <a:lnTo>
                  <a:pt x="8055" y="11729"/>
                </a:lnTo>
                <a:lnTo>
                  <a:pt x="8055" y="11680"/>
                </a:lnTo>
                <a:lnTo>
                  <a:pt x="8055" y="11607"/>
                </a:lnTo>
                <a:lnTo>
                  <a:pt x="8079" y="11534"/>
                </a:lnTo>
                <a:lnTo>
                  <a:pt x="8079" y="11461"/>
                </a:lnTo>
                <a:lnTo>
                  <a:pt x="8055" y="11412"/>
                </a:lnTo>
                <a:lnTo>
                  <a:pt x="8006" y="11364"/>
                </a:lnTo>
                <a:lnTo>
                  <a:pt x="7957" y="11339"/>
                </a:lnTo>
                <a:lnTo>
                  <a:pt x="7884" y="11315"/>
                </a:lnTo>
                <a:lnTo>
                  <a:pt x="7811" y="11339"/>
                </a:lnTo>
                <a:lnTo>
                  <a:pt x="7763" y="11388"/>
                </a:lnTo>
                <a:lnTo>
                  <a:pt x="7544" y="11558"/>
                </a:lnTo>
                <a:lnTo>
                  <a:pt x="7325" y="11753"/>
                </a:lnTo>
                <a:lnTo>
                  <a:pt x="7179" y="11802"/>
                </a:lnTo>
                <a:lnTo>
                  <a:pt x="6984" y="11826"/>
                </a:lnTo>
                <a:lnTo>
                  <a:pt x="6887" y="11802"/>
                </a:lnTo>
                <a:lnTo>
                  <a:pt x="6765" y="11802"/>
                </a:lnTo>
                <a:lnTo>
                  <a:pt x="6692" y="11753"/>
                </a:lnTo>
                <a:lnTo>
                  <a:pt x="6643" y="11704"/>
                </a:lnTo>
                <a:lnTo>
                  <a:pt x="6668" y="11583"/>
                </a:lnTo>
                <a:lnTo>
                  <a:pt x="6668" y="11412"/>
                </a:lnTo>
                <a:lnTo>
                  <a:pt x="6643" y="11339"/>
                </a:lnTo>
                <a:lnTo>
                  <a:pt x="6595" y="11266"/>
                </a:lnTo>
                <a:lnTo>
                  <a:pt x="6546" y="11218"/>
                </a:lnTo>
                <a:lnTo>
                  <a:pt x="6473" y="11193"/>
                </a:lnTo>
                <a:lnTo>
                  <a:pt x="6400" y="11193"/>
                </a:lnTo>
                <a:lnTo>
                  <a:pt x="6327" y="11218"/>
                </a:lnTo>
                <a:lnTo>
                  <a:pt x="6254" y="11291"/>
                </a:lnTo>
                <a:lnTo>
                  <a:pt x="6205" y="11364"/>
                </a:lnTo>
                <a:lnTo>
                  <a:pt x="6181" y="11485"/>
                </a:lnTo>
                <a:lnTo>
                  <a:pt x="6157" y="11583"/>
                </a:lnTo>
                <a:lnTo>
                  <a:pt x="6084" y="11656"/>
                </a:lnTo>
                <a:lnTo>
                  <a:pt x="5986" y="11704"/>
                </a:lnTo>
                <a:lnTo>
                  <a:pt x="5767" y="11704"/>
                </a:lnTo>
                <a:lnTo>
                  <a:pt x="5670" y="11680"/>
                </a:lnTo>
                <a:lnTo>
                  <a:pt x="5573" y="11607"/>
                </a:lnTo>
                <a:lnTo>
                  <a:pt x="5475" y="11534"/>
                </a:lnTo>
                <a:lnTo>
                  <a:pt x="5427" y="11461"/>
                </a:lnTo>
                <a:lnTo>
                  <a:pt x="5378" y="11388"/>
                </a:lnTo>
                <a:lnTo>
                  <a:pt x="5305" y="11315"/>
                </a:lnTo>
                <a:lnTo>
                  <a:pt x="5232" y="11291"/>
                </a:lnTo>
                <a:lnTo>
                  <a:pt x="5159" y="11291"/>
                </a:lnTo>
                <a:lnTo>
                  <a:pt x="5062" y="11315"/>
                </a:lnTo>
                <a:lnTo>
                  <a:pt x="5013" y="11364"/>
                </a:lnTo>
                <a:lnTo>
                  <a:pt x="4964" y="11412"/>
                </a:lnTo>
                <a:lnTo>
                  <a:pt x="4964" y="11510"/>
                </a:lnTo>
                <a:lnTo>
                  <a:pt x="4964" y="11607"/>
                </a:lnTo>
                <a:lnTo>
                  <a:pt x="4964" y="11680"/>
                </a:lnTo>
                <a:lnTo>
                  <a:pt x="4940" y="11729"/>
                </a:lnTo>
                <a:lnTo>
                  <a:pt x="4891" y="11777"/>
                </a:lnTo>
                <a:lnTo>
                  <a:pt x="4818" y="11826"/>
                </a:lnTo>
                <a:lnTo>
                  <a:pt x="4697" y="11850"/>
                </a:lnTo>
                <a:lnTo>
                  <a:pt x="4599" y="11826"/>
                </a:lnTo>
                <a:lnTo>
                  <a:pt x="4502" y="11753"/>
                </a:lnTo>
                <a:lnTo>
                  <a:pt x="4453" y="11656"/>
                </a:lnTo>
                <a:lnTo>
                  <a:pt x="4453" y="11607"/>
                </a:lnTo>
                <a:lnTo>
                  <a:pt x="4453" y="11558"/>
                </a:lnTo>
                <a:lnTo>
                  <a:pt x="4478" y="11437"/>
                </a:lnTo>
                <a:lnTo>
                  <a:pt x="4429" y="11364"/>
                </a:lnTo>
                <a:lnTo>
                  <a:pt x="4380" y="11291"/>
                </a:lnTo>
                <a:lnTo>
                  <a:pt x="4307" y="11266"/>
                </a:lnTo>
                <a:lnTo>
                  <a:pt x="4210" y="11242"/>
                </a:lnTo>
                <a:lnTo>
                  <a:pt x="4113" y="11266"/>
                </a:lnTo>
                <a:lnTo>
                  <a:pt x="4040" y="11339"/>
                </a:lnTo>
                <a:lnTo>
                  <a:pt x="3991" y="11412"/>
                </a:lnTo>
                <a:lnTo>
                  <a:pt x="3942" y="11510"/>
                </a:lnTo>
                <a:lnTo>
                  <a:pt x="3894" y="11607"/>
                </a:lnTo>
                <a:lnTo>
                  <a:pt x="3796" y="11680"/>
                </a:lnTo>
                <a:lnTo>
                  <a:pt x="3723" y="11753"/>
                </a:lnTo>
                <a:lnTo>
                  <a:pt x="3529" y="11850"/>
                </a:lnTo>
                <a:lnTo>
                  <a:pt x="3431" y="11875"/>
                </a:lnTo>
                <a:lnTo>
                  <a:pt x="3310" y="11899"/>
                </a:lnTo>
                <a:lnTo>
                  <a:pt x="3261" y="11899"/>
                </a:lnTo>
                <a:lnTo>
                  <a:pt x="3212" y="11875"/>
                </a:lnTo>
                <a:lnTo>
                  <a:pt x="3139" y="11826"/>
                </a:lnTo>
                <a:lnTo>
                  <a:pt x="3115" y="11729"/>
                </a:lnTo>
                <a:lnTo>
                  <a:pt x="3066" y="11631"/>
                </a:lnTo>
                <a:lnTo>
                  <a:pt x="3018" y="11461"/>
                </a:lnTo>
                <a:lnTo>
                  <a:pt x="2993" y="11388"/>
                </a:lnTo>
                <a:lnTo>
                  <a:pt x="2969" y="11388"/>
                </a:lnTo>
                <a:lnTo>
                  <a:pt x="2969" y="11364"/>
                </a:lnTo>
                <a:lnTo>
                  <a:pt x="2945" y="11339"/>
                </a:lnTo>
                <a:lnTo>
                  <a:pt x="2896" y="11315"/>
                </a:lnTo>
                <a:lnTo>
                  <a:pt x="2847" y="11315"/>
                </a:lnTo>
                <a:lnTo>
                  <a:pt x="2799" y="11339"/>
                </a:lnTo>
                <a:lnTo>
                  <a:pt x="2750" y="11364"/>
                </a:lnTo>
                <a:lnTo>
                  <a:pt x="2701" y="11461"/>
                </a:lnTo>
                <a:lnTo>
                  <a:pt x="2677" y="11583"/>
                </a:lnTo>
                <a:lnTo>
                  <a:pt x="2677" y="11802"/>
                </a:lnTo>
                <a:lnTo>
                  <a:pt x="2701" y="11923"/>
                </a:lnTo>
                <a:lnTo>
                  <a:pt x="2726" y="12021"/>
                </a:lnTo>
                <a:lnTo>
                  <a:pt x="2799" y="12093"/>
                </a:lnTo>
                <a:lnTo>
                  <a:pt x="2847" y="12191"/>
                </a:lnTo>
                <a:lnTo>
                  <a:pt x="2945" y="12264"/>
                </a:lnTo>
                <a:lnTo>
                  <a:pt x="3042" y="12312"/>
                </a:lnTo>
                <a:lnTo>
                  <a:pt x="3188" y="12361"/>
                </a:lnTo>
                <a:lnTo>
                  <a:pt x="3480" y="12361"/>
                </a:lnTo>
                <a:lnTo>
                  <a:pt x="3626" y="12337"/>
                </a:lnTo>
                <a:lnTo>
                  <a:pt x="3748" y="12288"/>
                </a:lnTo>
                <a:lnTo>
                  <a:pt x="3869" y="12215"/>
                </a:lnTo>
                <a:lnTo>
                  <a:pt x="4015" y="12142"/>
                </a:lnTo>
                <a:lnTo>
                  <a:pt x="4113" y="12045"/>
                </a:lnTo>
                <a:lnTo>
                  <a:pt x="4259" y="12166"/>
                </a:lnTo>
                <a:lnTo>
                  <a:pt x="4405" y="12239"/>
                </a:lnTo>
                <a:lnTo>
                  <a:pt x="4575" y="12288"/>
                </a:lnTo>
                <a:lnTo>
                  <a:pt x="4745" y="12312"/>
                </a:lnTo>
                <a:lnTo>
                  <a:pt x="4916" y="12288"/>
                </a:lnTo>
                <a:lnTo>
                  <a:pt x="5086" y="12239"/>
                </a:lnTo>
                <a:lnTo>
                  <a:pt x="5232" y="12142"/>
                </a:lnTo>
                <a:lnTo>
                  <a:pt x="5354" y="12021"/>
                </a:lnTo>
                <a:lnTo>
                  <a:pt x="5475" y="12069"/>
                </a:lnTo>
                <a:lnTo>
                  <a:pt x="5597" y="12118"/>
                </a:lnTo>
                <a:lnTo>
                  <a:pt x="5743" y="12142"/>
                </a:lnTo>
                <a:lnTo>
                  <a:pt x="5889" y="12166"/>
                </a:lnTo>
                <a:lnTo>
                  <a:pt x="6011" y="12166"/>
                </a:lnTo>
                <a:lnTo>
                  <a:pt x="6157" y="12142"/>
                </a:lnTo>
                <a:lnTo>
                  <a:pt x="6278" y="12093"/>
                </a:lnTo>
                <a:lnTo>
                  <a:pt x="6376" y="12045"/>
                </a:lnTo>
                <a:lnTo>
                  <a:pt x="6546" y="12142"/>
                </a:lnTo>
                <a:lnTo>
                  <a:pt x="6716" y="12239"/>
                </a:lnTo>
                <a:lnTo>
                  <a:pt x="6862" y="12288"/>
                </a:lnTo>
                <a:lnTo>
                  <a:pt x="7008" y="12312"/>
                </a:lnTo>
                <a:lnTo>
                  <a:pt x="7154" y="12288"/>
                </a:lnTo>
                <a:lnTo>
                  <a:pt x="7276" y="12264"/>
                </a:lnTo>
                <a:lnTo>
                  <a:pt x="7398" y="12191"/>
                </a:lnTo>
                <a:lnTo>
                  <a:pt x="7519" y="12118"/>
                </a:lnTo>
                <a:lnTo>
                  <a:pt x="7763" y="11948"/>
                </a:lnTo>
                <a:lnTo>
                  <a:pt x="7836" y="12021"/>
                </a:lnTo>
                <a:lnTo>
                  <a:pt x="7909" y="12093"/>
                </a:lnTo>
                <a:lnTo>
                  <a:pt x="8030" y="12142"/>
                </a:lnTo>
                <a:lnTo>
                  <a:pt x="8347" y="12142"/>
                </a:lnTo>
                <a:lnTo>
                  <a:pt x="8493" y="12118"/>
                </a:lnTo>
                <a:lnTo>
                  <a:pt x="8663" y="12045"/>
                </a:lnTo>
                <a:lnTo>
                  <a:pt x="8785" y="11948"/>
                </a:lnTo>
                <a:lnTo>
                  <a:pt x="8882" y="12021"/>
                </a:lnTo>
                <a:lnTo>
                  <a:pt x="8955" y="12093"/>
                </a:lnTo>
                <a:lnTo>
                  <a:pt x="9174" y="12191"/>
                </a:lnTo>
                <a:lnTo>
                  <a:pt x="9320" y="12239"/>
                </a:lnTo>
                <a:lnTo>
                  <a:pt x="9466" y="12264"/>
                </a:lnTo>
                <a:lnTo>
                  <a:pt x="9588" y="12239"/>
                </a:lnTo>
                <a:lnTo>
                  <a:pt x="9709" y="12215"/>
                </a:lnTo>
                <a:lnTo>
                  <a:pt x="9831" y="12166"/>
                </a:lnTo>
                <a:lnTo>
                  <a:pt x="9952" y="12093"/>
                </a:lnTo>
                <a:lnTo>
                  <a:pt x="10147" y="11899"/>
                </a:lnTo>
                <a:lnTo>
                  <a:pt x="10269" y="12021"/>
                </a:lnTo>
                <a:lnTo>
                  <a:pt x="10415" y="12093"/>
                </a:lnTo>
                <a:lnTo>
                  <a:pt x="10561" y="12142"/>
                </a:lnTo>
                <a:lnTo>
                  <a:pt x="10755" y="12166"/>
                </a:lnTo>
                <a:lnTo>
                  <a:pt x="10926" y="12191"/>
                </a:lnTo>
                <a:lnTo>
                  <a:pt x="11096" y="12166"/>
                </a:lnTo>
                <a:lnTo>
                  <a:pt x="11266" y="12093"/>
                </a:lnTo>
                <a:lnTo>
                  <a:pt x="11412" y="12021"/>
                </a:lnTo>
                <a:lnTo>
                  <a:pt x="11558" y="12093"/>
                </a:lnTo>
                <a:lnTo>
                  <a:pt x="11704" y="12142"/>
                </a:lnTo>
                <a:lnTo>
                  <a:pt x="12045" y="12142"/>
                </a:lnTo>
                <a:lnTo>
                  <a:pt x="12215" y="12118"/>
                </a:lnTo>
                <a:lnTo>
                  <a:pt x="12410" y="12069"/>
                </a:lnTo>
                <a:lnTo>
                  <a:pt x="12580" y="11996"/>
                </a:lnTo>
                <a:lnTo>
                  <a:pt x="12726" y="11899"/>
                </a:lnTo>
                <a:lnTo>
                  <a:pt x="12799" y="11948"/>
                </a:lnTo>
                <a:lnTo>
                  <a:pt x="12921" y="11972"/>
                </a:lnTo>
                <a:lnTo>
                  <a:pt x="13043" y="11972"/>
                </a:lnTo>
                <a:lnTo>
                  <a:pt x="13164" y="11948"/>
                </a:lnTo>
                <a:lnTo>
                  <a:pt x="13237" y="11899"/>
                </a:lnTo>
                <a:lnTo>
                  <a:pt x="13286" y="11850"/>
                </a:lnTo>
                <a:lnTo>
                  <a:pt x="13310" y="11777"/>
                </a:lnTo>
                <a:lnTo>
                  <a:pt x="13310" y="11704"/>
                </a:lnTo>
                <a:lnTo>
                  <a:pt x="13286" y="11631"/>
                </a:lnTo>
                <a:lnTo>
                  <a:pt x="13262" y="11583"/>
                </a:lnTo>
                <a:lnTo>
                  <a:pt x="13189" y="11558"/>
                </a:lnTo>
                <a:lnTo>
                  <a:pt x="13116" y="11534"/>
                </a:lnTo>
                <a:lnTo>
                  <a:pt x="13043" y="11558"/>
                </a:lnTo>
                <a:lnTo>
                  <a:pt x="12970" y="11534"/>
                </a:lnTo>
                <a:lnTo>
                  <a:pt x="12897" y="11437"/>
                </a:lnTo>
                <a:lnTo>
                  <a:pt x="12799" y="11388"/>
                </a:lnTo>
                <a:lnTo>
                  <a:pt x="12751" y="11364"/>
                </a:lnTo>
                <a:lnTo>
                  <a:pt x="12702" y="11364"/>
                </a:lnTo>
                <a:lnTo>
                  <a:pt x="12653" y="11388"/>
                </a:lnTo>
                <a:lnTo>
                  <a:pt x="12605" y="11437"/>
                </a:lnTo>
                <a:lnTo>
                  <a:pt x="12532" y="11485"/>
                </a:lnTo>
                <a:lnTo>
                  <a:pt x="12410" y="11558"/>
                </a:lnTo>
                <a:lnTo>
                  <a:pt x="12264" y="11631"/>
                </a:lnTo>
                <a:lnTo>
                  <a:pt x="12094" y="11704"/>
                </a:lnTo>
                <a:lnTo>
                  <a:pt x="11948" y="11729"/>
                </a:lnTo>
                <a:lnTo>
                  <a:pt x="11753" y="11729"/>
                </a:lnTo>
                <a:lnTo>
                  <a:pt x="11729" y="11704"/>
                </a:lnTo>
                <a:lnTo>
                  <a:pt x="11704" y="11656"/>
                </a:lnTo>
                <a:lnTo>
                  <a:pt x="11680" y="11607"/>
                </a:lnTo>
                <a:lnTo>
                  <a:pt x="11704" y="11485"/>
                </a:lnTo>
                <a:lnTo>
                  <a:pt x="11704" y="11412"/>
                </a:lnTo>
                <a:lnTo>
                  <a:pt x="11656" y="11339"/>
                </a:lnTo>
                <a:lnTo>
                  <a:pt x="11607" y="11291"/>
                </a:lnTo>
                <a:lnTo>
                  <a:pt x="11534" y="11266"/>
                </a:lnTo>
                <a:lnTo>
                  <a:pt x="11461" y="11291"/>
                </a:lnTo>
                <a:lnTo>
                  <a:pt x="11388" y="11315"/>
                </a:lnTo>
                <a:lnTo>
                  <a:pt x="11315" y="11364"/>
                </a:lnTo>
                <a:lnTo>
                  <a:pt x="11291" y="11437"/>
                </a:lnTo>
                <a:lnTo>
                  <a:pt x="11266" y="11558"/>
                </a:lnTo>
                <a:lnTo>
                  <a:pt x="11218" y="11607"/>
                </a:lnTo>
                <a:lnTo>
                  <a:pt x="11169" y="11656"/>
                </a:lnTo>
                <a:lnTo>
                  <a:pt x="11047" y="11729"/>
                </a:lnTo>
                <a:lnTo>
                  <a:pt x="10901" y="11753"/>
                </a:lnTo>
                <a:lnTo>
                  <a:pt x="10755" y="11753"/>
                </a:lnTo>
                <a:lnTo>
                  <a:pt x="10609" y="11729"/>
                </a:lnTo>
                <a:lnTo>
                  <a:pt x="10488" y="11656"/>
                </a:lnTo>
                <a:lnTo>
                  <a:pt x="10463" y="11631"/>
                </a:lnTo>
                <a:lnTo>
                  <a:pt x="10439" y="11583"/>
                </a:lnTo>
                <a:lnTo>
                  <a:pt x="10439" y="11510"/>
                </a:lnTo>
                <a:lnTo>
                  <a:pt x="10463" y="11461"/>
                </a:lnTo>
                <a:lnTo>
                  <a:pt x="10512" y="11364"/>
                </a:lnTo>
                <a:lnTo>
                  <a:pt x="10488" y="11291"/>
                </a:lnTo>
                <a:lnTo>
                  <a:pt x="10463" y="11218"/>
                </a:lnTo>
                <a:lnTo>
                  <a:pt x="10390" y="11169"/>
                </a:lnTo>
                <a:lnTo>
                  <a:pt x="10317" y="11145"/>
                </a:lnTo>
                <a:close/>
                <a:moveTo>
                  <a:pt x="16498" y="11193"/>
                </a:moveTo>
                <a:lnTo>
                  <a:pt x="16498" y="11948"/>
                </a:lnTo>
                <a:lnTo>
                  <a:pt x="16255" y="12093"/>
                </a:lnTo>
                <a:lnTo>
                  <a:pt x="16011" y="12312"/>
                </a:lnTo>
                <a:lnTo>
                  <a:pt x="15792" y="12556"/>
                </a:lnTo>
                <a:lnTo>
                  <a:pt x="15598" y="12823"/>
                </a:lnTo>
                <a:lnTo>
                  <a:pt x="15598" y="12775"/>
                </a:lnTo>
                <a:lnTo>
                  <a:pt x="15598" y="12434"/>
                </a:lnTo>
                <a:lnTo>
                  <a:pt x="15622" y="12385"/>
                </a:lnTo>
                <a:lnTo>
                  <a:pt x="15914" y="11923"/>
                </a:lnTo>
                <a:lnTo>
                  <a:pt x="16060" y="11680"/>
                </a:lnTo>
                <a:lnTo>
                  <a:pt x="16206" y="11461"/>
                </a:lnTo>
                <a:lnTo>
                  <a:pt x="16352" y="11339"/>
                </a:lnTo>
                <a:lnTo>
                  <a:pt x="16498" y="11193"/>
                </a:lnTo>
                <a:close/>
                <a:moveTo>
                  <a:pt x="16498" y="12288"/>
                </a:moveTo>
                <a:lnTo>
                  <a:pt x="16498" y="13140"/>
                </a:lnTo>
                <a:lnTo>
                  <a:pt x="16303" y="13213"/>
                </a:lnTo>
                <a:lnTo>
                  <a:pt x="16157" y="13334"/>
                </a:lnTo>
                <a:lnTo>
                  <a:pt x="16011" y="13456"/>
                </a:lnTo>
                <a:lnTo>
                  <a:pt x="15890" y="13602"/>
                </a:lnTo>
                <a:lnTo>
                  <a:pt x="15719" y="13797"/>
                </a:lnTo>
                <a:lnTo>
                  <a:pt x="15573" y="14016"/>
                </a:lnTo>
                <a:lnTo>
                  <a:pt x="15573" y="13602"/>
                </a:lnTo>
                <a:lnTo>
                  <a:pt x="15792" y="13213"/>
                </a:lnTo>
                <a:lnTo>
                  <a:pt x="16036" y="12848"/>
                </a:lnTo>
                <a:lnTo>
                  <a:pt x="16255" y="12556"/>
                </a:lnTo>
                <a:lnTo>
                  <a:pt x="16498" y="12288"/>
                </a:lnTo>
                <a:close/>
                <a:moveTo>
                  <a:pt x="2847" y="13286"/>
                </a:moveTo>
                <a:lnTo>
                  <a:pt x="2799" y="13310"/>
                </a:lnTo>
                <a:lnTo>
                  <a:pt x="2774" y="13334"/>
                </a:lnTo>
                <a:lnTo>
                  <a:pt x="2580" y="13675"/>
                </a:lnTo>
                <a:lnTo>
                  <a:pt x="2507" y="13870"/>
                </a:lnTo>
                <a:lnTo>
                  <a:pt x="2458" y="14064"/>
                </a:lnTo>
                <a:lnTo>
                  <a:pt x="2434" y="14259"/>
                </a:lnTo>
                <a:lnTo>
                  <a:pt x="2458" y="14332"/>
                </a:lnTo>
                <a:lnTo>
                  <a:pt x="2507" y="14405"/>
                </a:lnTo>
                <a:lnTo>
                  <a:pt x="2555" y="14478"/>
                </a:lnTo>
                <a:lnTo>
                  <a:pt x="2628" y="14527"/>
                </a:lnTo>
                <a:lnTo>
                  <a:pt x="2750" y="14551"/>
                </a:lnTo>
                <a:lnTo>
                  <a:pt x="3018" y="14551"/>
                </a:lnTo>
                <a:lnTo>
                  <a:pt x="3164" y="14527"/>
                </a:lnTo>
                <a:lnTo>
                  <a:pt x="3285" y="14478"/>
                </a:lnTo>
                <a:lnTo>
                  <a:pt x="3431" y="14429"/>
                </a:lnTo>
                <a:lnTo>
                  <a:pt x="3699" y="14283"/>
                </a:lnTo>
                <a:lnTo>
                  <a:pt x="3942" y="14089"/>
                </a:lnTo>
                <a:lnTo>
                  <a:pt x="4015" y="14186"/>
                </a:lnTo>
                <a:lnTo>
                  <a:pt x="4137" y="14259"/>
                </a:lnTo>
                <a:lnTo>
                  <a:pt x="4234" y="14332"/>
                </a:lnTo>
                <a:lnTo>
                  <a:pt x="4380" y="14381"/>
                </a:lnTo>
                <a:lnTo>
                  <a:pt x="4551" y="14429"/>
                </a:lnTo>
                <a:lnTo>
                  <a:pt x="4867" y="14429"/>
                </a:lnTo>
                <a:lnTo>
                  <a:pt x="5037" y="14405"/>
                </a:lnTo>
                <a:lnTo>
                  <a:pt x="5183" y="14356"/>
                </a:lnTo>
                <a:lnTo>
                  <a:pt x="5329" y="14283"/>
                </a:lnTo>
                <a:lnTo>
                  <a:pt x="5475" y="14186"/>
                </a:lnTo>
                <a:lnTo>
                  <a:pt x="5597" y="14089"/>
                </a:lnTo>
                <a:lnTo>
                  <a:pt x="5719" y="14186"/>
                </a:lnTo>
                <a:lnTo>
                  <a:pt x="5889" y="14235"/>
                </a:lnTo>
                <a:lnTo>
                  <a:pt x="6084" y="14259"/>
                </a:lnTo>
                <a:lnTo>
                  <a:pt x="6278" y="14259"/>
                </a:lnTo>
                <a:lnTo>
                  <a:pt x="6814" y="14235"/>
                </a:lnTo>
                <a:lnTo>
                  <a:pt x="7325" y="14259"/>
                </a:lnTo>
                <a:lnTo>
                  <a:pt x="7665" y="14283"/>
                </a:lnTo>
                <a:lnTo>
                  <a:pt x="8030" y="14259"/>
                </a:lnTo>
                <a:lnTo>
                  <a:pt x="8225" y="14235"/>
                </a:lnTo>
                <a:lnTo>
                  <a:pt x="8395" y="14186"/>
                </a:lnTo>
                <a:lnTo>
                  <a:pt x="8541" y="14113"/>
                </a:lnTo>
                <a:lnTo>
                  <a:pt x="8687" y="13991"/>
                </a:lnTo>
                <a:lnTo>
                  <a:pt x="8712" y="13943"/>
                </a:lnTo>
                <a:lnTo>
                  <a:pt x="8712" y="13894"/>
                </a:lnTo>
                <a:lnTo>
                  <a:pt x="8687" y="13845"/>
                </a:lnTo>
                <a:lnTo>
                  <a:pt x="8639" y="13821"/>
                </a:lnTo>
                <a:lnTo>
                  <a:pt x="8420" y="13772"/>
                </a:lnTo>
                <a:lnTo>
                  <a:pt x="8225" y="13797"/>
                </a:lnTo>
                <a:lnTo>
                  <a:pt x="7787" y="13845"/>
                </a:lnTo>
                <a:lnTo>
                  <a:pt x="7373" y="13845"/>
                </a:lnTo>
                <a:lnTo>
                  <a:pt x="6935" y="13797"/>
                </a:lnTo>
                <a:lnTo>
                  <a:pt x="6716" y="13797"/>
                </a:lnTo>
                <a:lnTo>
                  <a:pt x="6376" y="13821"/>
                </a:lnTo>
                <a:lnTo>
                  <a:pt x="6059" y="13821"/>
                </a:lnTo>
                <a:lnTo>
                  <a:pt x="5962" y="13797"/>
                </a:lnTo>
                <a:lnTo>
                  <a:pt x="5938" y="13797"/>
                </a:lnTo>
                <a:lnTo>
                  <a:pt x="5938" y="13772"/>
                </a:lnTo>
                <a:lnTo>
                  <a:pt x="5962" y="13699"/>
                </a:lnTo>
                <a:lnTo>
                  <a:pt x="5938" y="13602"/>
                </a:lnTo>
                <a:lnTo>
                  <a:pt x="5913" y="13553"/>
                </a:lnTo>
                <a:lnTo>
                  <a:pt x="5865" y="13480"/>
                </a:lnTo>
                <a:lnTo>
                  <a:pt x="5816" y="13456"/>
                </a:lnTo>
                <a:lnTo>
                  <a:pt x="5743" y="13432"/>
                </a:lnTo>
                <a:lnTo>
                  <a:pt x="5670" y="13456"/>
                </a:lnTo>
                <a:lnTo>
                  <a:pt x="5597" y="13505"/>
                </a:lnTo>
                <a:lnTo>
                  <a:pt x="5354" y="13748"/>
                </a:lnTo>
                <a:lnTo>
                  <a:pt x="5062" y="13943"/>
                </a:lnTo>
                <a:lnTo>
                  <a:pt x="4964" y="13991"/>
                </a:lnTo>
                <a:lnTo>
                  <a:pt x="4818" y="14016"/>
                </a:lnTo>
                <a:lnTo>
                  <a:pt x="4672" y="14016"/>
                </a:lnTo>
                <a:lnTo>
                  <a:pt x="4526" y="13991"/>
                </a:lnTo>
                <a:lnTo>
                  <a:pt x="4405" y="13943"/>
                </a:lnTo>
                <a:lnTo>
                  <a:pt x="4307" y="13870"/>
                </a:lnTo>
                <a:lnTo>
                  <a:pt x="4283" y="13821"/>
                </a:lnTo>
                <a:lnTo>
                  <a:pt x="4283" y="13748"/>
                </a:lnTo>
                <a:lnTo>
                  <a:pt x="4283" y="13675"/>
                </a:lnTo>
                <a:lnTo>
                  <a:pt x="4307" y="13578"/>
                </a:lnTo>
                <a:lnTo>
                  <a:pt x="4307" y="13505"/>
                </a:lnTo>
                <a:lnTo>
                  <a:pt x="4307" y="13432"/>
                </a:lnTo>
                <a:lnTo>
                  <a:pt x="4259" y="13383"/>
                </a:lnTo>
                <a:lnTo>
                  <a:pt x="4186" y="13334"/>
                </a:lnTo>
                <a:lnTo>
                  <a:pt x="4113" y="13310"/>
                </a:lnTo>
                <a:lnTo>
                  <a:pt x="4040" y="13334"/>
                </a:lnTo>
                <a:lnTo>
                  <a:pt x="3967" y="13359"/>
                </a:lnTo>
                <a:lnTo>
                  <a:pt x="3918" y="13432"/>
                </a:lnTo>
                <a:lnTo>
                  <a:pt x="3845" y="13529"/>
                </a:lnTo>
                <a:lnTo>
                  <a:pt x="3772" y="13602"/>
                </a:lnTo>
                <a:lnTo>
                  <a:pt x="3602" y="13772"/>
                </a:lnTo>
                <a:lnTo>
                  <a:pt x="3407" y="13918"/>
                </a:lnTo>
                <a:lnTo>
                  <a:pt x="3212" y="14016"/>
                </a:lnTo>
                <a:lnTo>
                  <a:pt x="3091" y="14089"/>
                </a:lnTo>
                <a:lnTo>
                  <a:pt x="2945" y="14113"/>
                </a:lnTo>
                <a:lnTo>
                  <a:pt x="2896" y="14113"/>
                </a:lnTo>
                <a:lnTo>
                  <a:pt x="2847" y="14089"/>
                </a:lnTo>
                <a:lnTo>
                  <a:pt x="2847" y="14016"/>
                </a:lnTo>
                <a:lnTo>
                  <a:pt x="2847" y="13918"/>
                </a:lnTo>
                <a:lnTo>
                  <a:pt x="2969" y="13456"/>
                </a:lnTo>
                <a:lnTo>
                  <a:pt x="2969" y="13407"/>
                </a:lnTo>
                <a:lnTo>
                  <a:pt x="2969" y="13359"/>
                </a:lnTo>
                <a:lnTo>
                  <a:pt x="2920" y="13310"/>
                </a:lnTo>
                <a:lnTo>
                  <a:pt x="2872" y="13286"/>
                </a:lnTo>
                <a:close/>
                <a:moveTo>
                  <a:pt x="16498" y="13286"/>
                </a:moveTo>
                <a:lnTo>
                  <a:pt x="16474" y="14137"/>
                </a:lnTo>
                <a:lnTo>
                  <a:pt x="16425" y="14137"/>
                </a:lnTo>
                <a:lnTo>
                  <a:pt x="16328" y="14210"/>
                </a:lnTo>
                <a:lnTo>
                  <a:pt x="16206" y="14283"/>
                </a:lnTo>
                <a:lnTo>
                  <a:pt x="15987" y="14478"/>
                </a:lnTo>
                <a:lnTo>
                  <a:pt x="15792" y="14697"/>
                </a:lnTo>
                <a:lnTo>
                  <a:pt x="15622" y="14916"/>
                </a:lnTo>
                <a:lnTo>
                  <a:pt x="15525" y="15038"/>
                </a:lnTo>
                <a:lnTo>
                  <a:pt x="15549" y="14673"/>
                </a:lnTo>
                <a:lnTo>
                  <a:pt x="15573" y="14673"/>
                </a:lnTo>
                <a:lnTo>
                  <a:pt x="15695" y="14502"/>
                </a:lnTo>
                <a:lnTo>
                  <a:pt x="15817" y="14332"/>
                </a:lnTo>
                <a:lnTo>
                  <a:pt x="16011" y="13967"/>
                </a:lnTo>
                <a:lnTo>
                  <a:pt x="16230" y="13602"/>
                </a:lnTo>
                <a:lnTo>
                  <a:pt x="16352" y="13432"/>
                </a:lnTo>
                <a:lnTo>
                  <a:pt x="16498" y="13286"/>
                </a:lnTo>
                <a:close/>
                <a:moveTo>
                  <a:pt x="16474" y="14332"/>
                </a:moveTo>
                <a:lnTo>
                  <a:pt x="16449" y="15208"/>
                </a:lnTo>
                <a:lnTo>
                  <a:pt x="16352" y="15232"/>
                </a:lnTo>
                <a:lnTo>
                  <a:pt x="16230" y="15305"/>
                </a:lnTo>
                <a:lnTo>
                  <a:pt x="15987" y="15500"/>
                </a:lnTo>
                <a:lnTo>
                  <a:pt x="15768" y="15719"/>
                </a:lnTo>
                <a:lnTo>
                  <a:pt x="15622" y="15889"/>
                </a:lnTo>
                <a:lnTo>
                  <a:pt x="15476" y="16035"/>
                </a:lnTo>
                <a:lnTo>
                  <a:pt x="15476" y="15743"/>
                </a:lnTo>
                <a:lnTo>
                  <a:pt x="15549" y="15695"/>
                </a:lnTo>
                <a:lnTo>
                  <a:pt x="15598" y="15646"/>
                </a:lnTo>
                <a:lnTo>
                  <a:pt x="15671" y="15500"/>
                </a:lnTo>
                <a:lnTo>
                  <a:pt x="15817" y="15257"/>
                </a:lnTo>
                <a:lnTo>
                  <a:pt x="16011" y="15013"/>
                </a:lnTo>
                <a:lnTo>
                  <a:pt x="16279" y="14697"/>
                </a:lnTo>
                <a:lnTo>
                  <a:pt x="16376" y="14502"/>
                </a:lnTo>
                <a:lnTo>
                  <a:pt x="16474" y="14332"/>
                </a:lnTo>
                <a:close/>
                <a:moveTo>
                  <a:pt x="16449" y="15622"/>
                </a:moveTo>
                <a:lnTo>
                  <a:pt x="16425" y="16376"/>
                </a:lnTo>
                <a:lnTo>
                  <a:pt x="16328" y="16425"/>
                </a:lnTo>
                <a:lnTo>
                  <a:pt x="16230" y="16522"/>
                </a:lnTo>
                <a:lnTo>
                  <a:pt x="16036" y="16692"/>
                </a:lnTo>
                <a:lnTo>
                  <a:pt x="15719" y="17082"/>
                </a:lnTo>
                <a:lnTo>
                  <a:pt x="15427" y="17422"/>
                </a:lnTo>
                <a:lnTo>
                  <a:pt x="15427" y="17106"/>
                </a:lnTo>
                <a:lnTo>
                  <a:pt x="15452" y="16960"/>
                </a:lnTo>
                <a:lnTo>
                  <a:pt x="15452" y="16887"/>
                </a:lnTo>
                <a:lnTo>
                  <a:pt x="15476" y="16765"/>
                </a:lnTo>
                <a:lnTo>
                  <a:pt x="15525" y="16644"/>
                </a:lnTo>
                <a:lnTo>
                  <a:pt x="15598" y="16522"/>
                </a:lnTo>
                <a:lnTo>
                  <a:pt x="15695" y="16400"/>
                </a:lnTo>
                <a:lnTo>
                  <a:pt x="15890" y="16181"/>
                </a:lnTo>
                <a:lnTo>
                  <a:pt x="16060" y="15987"/>
                </a:lnTo>
                <a:lnTo>
                  <a:pt x="16255" y="15816"/>
                </a:lnTo>
                <a:lnTo>
                  <a:pt x="16449" y="15622"/>
                </a:lnTo>
                <a:close/>
                <a:moveTo>
                  <a:pt x="16401" y="16984"/>
                </a:moveTo>
                <a:lnTo>
                  <a:pt x="16401" y="17641"/>
                </a:lnTo>
                <a:lnTo>
                  <a:pt x="16157" y="17763"/>
                </a:lnTo>
                <a:lnTo>
                  <a:pt x="15938" y="17933"/>
                </a:lnTo>
                <a:lnTo>
                  <a:pt x="15719" y="18104"/>
                </a:lnTo>
                <a:lnTo>
                  <a:pt x="15549" y="18323"/>
                </a:lnTo>
                <a:lnTo>
                  <a:pt x="15403" y="18493"/>
                </a:lnTo>
                <a:lnTo>
                  <a:pt x="15403" y="18347"/>
                </a:lnTo>
                <a:lnTo>
                  <a:pt x="15452" y="18298"/>
                </a:lnTo>
                <a:lnTo>
                  <a:pt x="15476" y="18250"/>
                </a:lnTo>
                <a:lnTo>
                  <a:pt x="15525" y="18104"/>
                </a:lnTo>
                <a:lnTo>
                  <a:pt x="15598" y="17982"/>
                </a:lnTo>
                <a:lnTo>
                  <a:pt x="15768" y="17714"/>
                </a:lnTo>
                <a:lnTo>
                  <a:pt x="15963" y="17471"/>
                </a:lnTo>
                <a:lnTo>
                  <a:pt x="16157" y="17252"/>
                </a:lnTo>
                <a:lnTo>
                  <a:pt x="16401" y="16984"/>
                </a:lnTo>
                <a:close/>
                <a:moveTo>
                  <a:pt x="14405" y="1533"/>
                </a:moveTo>
                <a:lnTo>
                  <a:pt x="14722" y="1558"/>
                </a:lnTo>
                <a:lnTo>
                  <a:pt x="14819" y="1582"/>
                </a:lnTo>
                <a:lnTo>
                  <a:pt x="14892" y="1606"/>
                </a:lnTo>
                <a:lnTo>
                  <a:pt x="14965" y="1655"/>
                </a:lnTo>
                <a:lnTo>
                  <a:pt x="14965" y="1874"/>
                </a:lnTo>
                <a:lnTo>
                  <a:pt x="14989" y="2093"/>
                </a:lnTo>
                <a:lnTo>
                  <a:pt x="15062" y="2531"/>
                </a:lnTo>
                <a:lnTo>
                  <a:pt x="15062" y="3188"/>
                </a:lnTo>
                <a:lnTo>
                  <a:pt x="15038" y="3821"/>
                </a:lnTo>
                <a:lnTo>
                  <a:pt x="15014" y="5183"/>
                </a:lnTo>
                <a:lnTo>
                  <a:pt x="15014" y="6546"/>
                </a:lnTo>
                <a:lnTo>
                  <a:pt x="15038" y="9563"/>
                </a:lnTo>
                <a:lnTo>
                  <a:pt x="15038" y="12580"/>
                </a:lnTo>
                <a:lnTo>
                  <a:pt x="15038" y="13651"/>
                </a:lnTo>
                <a:lnTo>
                  <a:pt x="14989" y="14697"/>
                </a:lnTo>
                <a:lnTo>
                  <a:pt x="14941" y="15768"/>
                </a:lnTo>
                <a:lnTo>
                  <a:pt x="14892" y="16814"/>
                </a:lnTo>
                <a:lnTo>
                  <a:pt x="14868" y="18420"/>
                </a:lnTo>
                <a:lnTo>
                  <a:pt x="14843" y="19077"/>
                </a:lnTo>
                <a:lnTo>
                  <a:pt x="14843" y="19296"/>
                </a:lnTo>
                <a:lnTo>
                  <a:pt x="14819" y="19393"/>
                </a:lnTo>
                <a:lnTo>
                  <a:pt x="14868" y="19296"/>
                </a:lnTo>
                <a:lnTo>
                  <a:pt x="14843" y="19369"/>
                </a:lnTo>
                <a:lnTo>
                  <a:pt x="14843" y="19442"/>
                </a:lnTo>
                <a:lnTo>
                  <a:pt x="14503" y="19491"/>
                </a:lnTo>
                <a:lnTo>
                  <a:pt x="13505" y="19491"/>
                </a:lnTo>
                <a:lnTo>
                  <a:pt x="12580" y="19515"/>
                </a:lnTo>
                <a:lnTo>
                  <a:pt x="11680" y="19539"/>
                </a:lnTo>
                <a:lnTo>
                  <a:pt x="9636" y="19466"/>
                </a:lnTo>
                <a:lnTo>
                  <a:pt x="7592" y="19418"/>
                </a:lnTo>
                <a:lnTo>
                  <a:pt x="6570" y="19393"/>
                </a:lnTo>
                <a:lnTo>
                  <a:pt x="2653" y="19393"/>
                </a:lnTo>
                <a:lnTo>
                  <a:pt x="1777" y="19466"/>
                </a:lnTo>
                <a:lnTo>
                  <a:pt x="1266" y="19491"/>
                </a:lnTo>
                <a:lnTo>
                  <a:pt x="731" y="19515"/>
                </a:lnTo>
                <a:lnTo>
                  <a:pt x="731" y="19491"/>
                </a:lnTo>
                <a:lnTo>
                  <a:pt x="682" y="18955"/>
                </a:lnTo>
                <a:lnTo>
                  <a:pt x="658" y="18420"/>
                </a:lnTo>
                <a:lnTo>
                  <a:pt x="633" y="17349"/>
                </a:lnTo>
                <a:lnTo>
                  <a:pt x="658" y="16279"/>
                </a:lnTo>
                <a:lnTo>
                  <a:pt x="633" y="15743"/>
                </a:lnTo>
                <a:lnTo>
                  <a:pt x="609" y="15208"/>
                </a:lnTo>
                <a:lnTo>
                  <a:pt x="560" y="14648"/>
                </a:lnTo>
                <a:lnTo>
                  <a:pt x="560" y="14113"/>
                </a:lnTo>
                <a:lnTo>
                  <a:pt x="560" y="13553"/>
                </a:lnTo>
                <a:lnTo>
                  <a:pt x="560" y="13018"/>
                </a:lnTo>
                <a:lnTo>
                  <a:pt x="633" y="11923"/>
                </a:lnTo>
                <a:lnTo>
                  <a:pt x="682" y="10828"/>
                </a:lnTo>
                <a:lnTo>
                  <a:pt x="731" y="9685"/>
                </a:lnTo>
                <a:lnTo>
                  <a:pt x="731" y="8541"/>
                </a:lnTo>
                <a:lnTo>
                  <a:pt x="682" y="7422"/>
                </a:lnTo>
                <a:lnTo>
                  <a:pt x="658" y="6278"/>
                </a:lnTo>
                <a:lnTo>
                  <a:pt x="585" y="4015"/>
                </a:lnTo>
                <a:lnTo>
                  <a:pt x="560" y="2847"/>
                </a:lnTo>
                <a:lnTo>
                  <a:pt x="560" y="2239"/>
                </a:lnTo>
                <a:lnTo>
                  <a:pt x="512" y="1655"/>
                </a:lnTo>
                <a:lnTo>
                  <a:pt x="852" y="1679"/>
                </a:lnTo>
                <a:lnTo>
                  <a:pt x="1193" y="1704"/>
                </a:lnTo>
                <a:lnTo>
                  <a:pt x="1874" y="1679"/>
                </a:lnTo>
                <a:lnTo>
                  <a:pt x="1874" y="1679"/>
                </a:lnTo>
                <a:lnTo>
                  <a:pt x="1753" y="1850"/>
                </a:lnTo>
                <a:lnTo>
                  <a:pt x="1631" y="2020"/>
                </a:lnTo>
                <a:lnTo>
                  <a:pt x="1558" y="2190"/>
                </a:lnTo>
                <a:lnTo>
                  <a:pt x="1534" y="2409"/>
                </a:lnTo>
                <a:lnTo>
                  <a:pt x="1534" y="2507"/>
                </a:lnTo>
                <a:lnTo>
                  <a:pt x="1558" y="2628"/>
                </a:lnTo>
                <a:lnTo>
                  <a:pt x="1607" y="2872"/>
                </a:lnTo>
                <a:lnTo>
                  <a:pt x="1728" y="3066"/>
                </a:lnTo>
                <a:lnTo>
                  <a:pt x="1874" y="3261"/>
                </a:lnTo>
                <a:lnTo>
                  <a:pt x="2069" y="3407"/>
                </a:lnTo>
                <a:lnTo>
                  <a:pt x="2288" y="3529"/>
                </a:lnTo>
                <a:lnTo>
                  <a:pt x="2385" y="3553"/>
                </a:lnTo>
                <a:lnTo>
                  <a:pt x="2507" y="3577"/>
                </a:lnTo>
                <a:lnTo>
                  <a:pt x="2750" y="3577"/>
                </a:lnTo>
                <a:lnTo>
                  <a:pt x="2896" y="3529"/>
                </a:lnTo>
                <a:lnTo>
                  <a:pt x="3042" y="3480"/>
                </a:lnTo>
                <a:lnTo>
                  <a:pt x="3164" y="3407"/>
                </a:lnTo>
                <a:lnTo>
                  <a:pt x="3285" y="3310"/>
                </a:lnTo>
                <a:lnTo>
                  <a:pt x="3407" y="3188"/>
                </a:lnTo>
                <a:lnTo>
                  <a:pt x="3504" y="3066"/>
                </a:lnTo>
                <a:lnTo>
                  <a:pt x="3577" y="2945"/>
                </a:lnTo>
                <a:lnTo>
                  <a:pt x="3650" y="2799"/>
                </a:lnTo>
                <a:lnTo>
                  <a:pt x="3699" y="2653"/>
                </a:lnTo>
                <a:lnTo>
                  <a:pt x="3748" y="2482"/>
                </a:lnTo>
                <a:lnTo>
                  <a:pt x="3772" y="2336"/>
                </a:lnTo>
                <a:lnTo>
                  <a:pt x="3772" y="2190"/>
                </a:lnTo>
                <a:lnTo>
                  <a:pt x="3748" y="2044"/>
                </a:lnTo>
                <a:lnTo>
                  <a:pt x="3723" y="1923"/>
                </a:lnTo>
                <a:lnTo>
                  <a:pt x="3675" y="1801"/>
                </a:lnTo>
                <a:lnTo>
                  <a:pt x="3577" y="1679"/>
                </a:lnTo>
                <a:lnTo>
                  <a:pt x="5378" y="1679"/>
                </a:lnTo>
                <a:lnTo>
                  <a:pt x="5281" y="1777"/>
                </a:lnTo>
                <a:lnTo>
                  <a:pt x="5208" y="1874"/>
                </a:lnTo>
                <a:lnTo>
                  <a:pt x="5086" y="2069"/>
                </a:lnTo>
                <a:lnTo>
                  <a:pt x="5013" y="2288"/>
                </a:lnTo>
                <a:lnTo>
                  <a:pt x="4989" y="2507"/>
                </a:lnTo>
                <a:lnTo>
                  <a:pt x="5013" y="2726"/>
                </a:lnTo>
                <a:lnTo>
                  <a:pt x="5110" y="2920"/>
                </a:lnTo>
                <a:lnTo>
                  <a:pt x="5232" y="3091"/>
                </a:lnTo>
                <a:lnTo>
                  <a:pt x="5402" y="3261"/>
                </a:lnTo>
                <a:lnTo>
                  <a:pt x="5597" y="3358"/>
                </a:lnTo>
                <a:lnTo>
                  <a:pt x="5840" y="3431"/>
                </a:lnTo>
                <a:lnTo>
                  <a:pt x="6059" y="3456"/>
                </a:lnTo>
                <a:lnTo>
                  <a:pt x="6303" y="3431"/>
                </a:lnTo>
                <a:lnTo>
                  <a:pt x="6497" y="3358"/>
                </a:lnTo>
                <a:lnTo>
                  <a:pt x="6716" y="3237"/>
                </a:lnTo>
                <a:lnTo>
                  <a:pt x="6862" y="3091"/>
                </a:lnTo>
                <a:lnTo>
                  <a:pt x="7008" y="2896"/>
                </a:lnTo>
                <a:lnTo>
                  <a:pt x="7081" y="2653"/>
                </a:lnTo>
                <a:lnTo>
                  <a:pt x="7106" y="2531"/>
                </a:lnTo>
                <a:lnTo>
                  <a:pt x="7106" y="2409"/>
                </a:lnTo>
                <a:lnTo>
                  <a:pt x="7081" y="2142"/>
                </a:lnTo>
                <a:lnTo>
                  <a:pt x="7057" y="1996"/>
                </a:lnTo>
                <a:lnTo>
                  <a:pt x="7008" y="1874"/>
                </a:lnTo>
                <a:lnTo>
                  <a:pt x="6935" y="1777"/>
                </a:lnTo>
                <a:lnTo>
                  <a:pt x="6862" y="1679"/>
                </a:lnTo>
                <a:lnTo>
                  <a:pt x="8614" y="1631"/>
                </a:lnTo>
                <a:lnTo>
                  <a:pt x="8639" y="1631"/>
                </a:lnTo>
                <a:lnTo>
                  <a:pt x="8541" y="1801"/>
                </a:lnTo>
                <a:lnTo>
                  <a:pt x="8444" y="1971"/>
                </a:lnTo>
                <a:lnTo>
                  <a:pt x="8420" y="2142"/>
                </a:lnTo>
                <a:lnTo>
                  <a:pt x="8395" y="2336"/>
                </a:lnTo>
                <a:lnTo>
                  <a:pt x="8420" y="2458"/>
                </a:lnTo>
                <a:lnTo>
                  <a:pt x="8444" y="2580"/>
                </a:lnTo>
                <a:lnTo>
                  <a:pt x="8493" y="2677"/>
                </a:lnTo>
                <a:lnTo>
                  <a:pt x="8541" y="2774"/>
                </a:lnTo>
                <a:lnTo>
                  <a:pt x="8712" y="2969"/>
                </a:lnTo>
                <a:lnTo>
                  <a:pt x="8906" y="3115"/>
                </a:lnTo>
                <a:lnTo>
                  <a:pt x="9125" y="3237"/>
                </a:lnTo>
                <a:lnTo>
                  <a:pt x="9369" y="3310"/>
                </a:lnTo>
                <a:lnTo>
                  <a:pt x="9588" y="3310"/>
                </a:lnTo>
                <a:lnTo>
                  <a:pt x="9709" y="3285"/>
                </a:lnTo>
                <a:lnTo>
                  <a:pt x="9831" y="3237"/>
                </a:lnTo>
                <a:lnTo>
                  <a:pt x="9977" y="3139"/>
                </a:lnTo>
                <a:lnTo>
                  <a:pt x="10098" y="3018"/>
                </a:lnTo>
                <a:lnTo>
                  <a:pt x="10171" y="2872"/>
                </a:lnTo>
                <a:lnTo>
                  <a:pt x="10244" y="2701"/>
                </a:lnTo>
                <a:lnTo>
                  <a:pt x="10293" y="2507"/>
                </a:lnTo>
                <a:lnTo>
                  <a:pt x="10293" y="2336"/>
                </a:lnTo>
                <a:lnTo>
                  <a:pt x="10293" y="2142"/>
                </a:lnTo>
                <a:lnTo>
                  <a:pt x="10293" y="1971"/>
                </a:lnTo>
                <a:lnTo>
                  <a:pt x="10220" y="1777"/>
                </a:lnTo>
                <a:lnTo>
                  <a:pt x="10123" y="1582"/>
                </a:lnTo>
                <a:lnTo>
                  <a:pt x="11169" y="1558"/>
                </a:lnTo>
                <a:lnTo>
                  <a:pt x="12215" y="1533"/>
                </a:lnTo>
                <a:lnTo>
                  <a:pt x="12069" y="1631"/>
                </a:lnTo>
                <a:lnTo>
                  <a:pt x="11948" y="1728"/>
                </a:lnTo>
                <a:lnTo>
                  <a:pt x="11850" y="1850"/>
                </a:lnTo>
                <a:lnTo>
                  <a:pt x="11753" y="1996"/>
                </a:lnTo>
                <a:lnTo>
                  <a:pt x="11656" y="2190"/>
                </a:lnTo>
                <a:lnTo>
                  <a:pt x="11631" y="2409"/>
                </a:lnTo>
                <a:lnTo>
                  <a:pt x="11631" y="2604"/>
                </a:lnTo>
                <a:lnTo>
                  <a:pt x="11704" y="2799"/>
                </a:lnTo>
                <a:lnTo>
                  <a:pt x="11802" y="2969"/>
                </a:lnTo>
                <a:lnTo>
                  <a:pt x="11948" y="3115"/>
                </a:lnTo>
                <a:lnTo>
                  <a:pt x="12118" y="3237"/>
                </a:lnTo>
                <a:lnTo>
                  <a:pt x="12313" y="3310"/>
                </a:lnTo>
                <a:lnTo>
                  <a:pt x="12532" y="3358"/>
                </a:lnTo>
                <a:lnTo>
                  <a:pt x="12751" y="3383"/>
                </a:lnTo>
                <a:lnTo>
                  <a:pt x="12970" y="3358"/>
                </a:lnTo>
                <a:lnTo>
                  <a:pt x="13213" y="3310"/>
                </a:lnTo>
                <a:lnTo>
                  <a:pt x="13432" y="3237"/>
                </a:lnTo>
                <a:lnTo>
                  <a:pt x="13602" y="3115"/>
                </a:lnTo>
                <a:lnTo>
                  <a:pt x="13773" y="2969"/>
                </a:lnTo>
                <a:lnTo>
                  <a:pt x="13821" y="2872"/>
                </a:lnTo>
                <a:lnTo>
                  <a:pt x="13870" y="2774"/>
                </a:lnTo>
                <a:lnTo>
                  <a:pt x="13919" y="2628"/>
                </a:lnTo>
                <a:lnTo>
                  <a:pt x="13919" y="2458"/>
                </a:lnTo>
                <a:lnTo>
                  <a:pt x="13894" y="2288"/>
                </a:lnTo>
                <a:lnTo>
                  <a:pt x="13846" y="2117"/>
                </a:lnTo>
                <a:lnTo>
                  <a:pt x="13773" y="1947"/>
                </a:lnTo>
                <a:lnTo>
                  <a:pt x="13675" y="1801"/>
                </a:lnTo>
                <a:lnTo>
                  <a:pt x="13554" y="1655"/>
                </a:lnTo>
                <a:lnTo>
                  <a:pt x="13432" y="1558"/>
                </a:lnTo>
                <a:lnTo>
                  <a:pt x="13870" y="1533"/>
                </a:lnTo>
                <a:close/>
                <a:moveTo>
                  <a:pt x="2628" y="19904"/>
                </a:moveTo>
                <a:lnTo>
                  <a:pt x="2507" y="20002"/>
                </a:lnTo>
                <a:lnTo>
                  <a:pt x="2385" y="20099"/>
                </a:lnTo>
                <a:lnTo>
                  <a:pt x="2190" y="20318"/>
                </a:lnTo>
                <a:lnTo>
                  <a:pt x="1996" y="20464"/>
                </a:lnTo>
                <a:lnTo>
                  <a:pt x="1996" y="20196"/>
                </a:lnTo>
                <a:lnTo>
                  <a:pt x="1996" y="19953"/>
                </a:lnTo>
                <a:lnTo>
                  <a:pt x="2628" y="19904"/>
                </a:lnTo>
                <a:close/>
                <a:moveTo>
                  <a:pt x="16449" y="20220"/>
                </a:moveTo>
                <a:lnTo>
                  <a:pt x="16425" y="20658"/>
                </a:lnTo>
                <a:lnTo>
                  <a:pt x="16376" y="21121"/>
                </a:lnTo>
                <a:lnTo>
                  <a:pt x="16230" y="21145"/>
                </a:lnTo>
                <a:lnTo>
                  <a:pt x="16328" y="20683"/>
                </a:lnTo>
                <a:lnTo>
                  <a:pt x="16449" y="20220"/>
                </a:lnTo>
                <a:close/>
                <a:moveTo>
                  <a:pt x="16425" y="18955"/>
                </a:moveTo>
                <a:lnTo>
                  <a:pt x="16449" y="19880"/>
                </a:lnTo>
                <a:lnTo>
                  <a:pt x="16303" y="19977"/>
                </a:lnTo>
                <a:lnTo>
                  <a:pt x="16206" y="20099"/>
                </a:lnTo>
                <a:lnTo>
                  <a:pt x="16109" y="20245"/>
                </a:lnTo>
                <a:lnTo>
                  <a:pt x="16011" y="20415"/>
                </a:lnTo>
                <a:lnTo>
                  <a:pt x="15890" y="20780"/>
                </a:lnTo>
                <a:lnTo>
                  <a:pt x="15792" y="21194"/>
                </a:lnTo>
                <a:lnTo>
                  <a:pt x="15744" y="21194"/>
                </a:lnTo>
                <a:lnTo>
                  <a:pt x="15817" y="20926"/>
                </a:lnTo>
                <a:lnTo>
                  <a:pt x="15865" y="20658"/>
                </a:lnTo>
                <a:lnTo>
                  <a:pt x="15987" y="20172"/>
                </a:lnTo>
                <a:lnTo>
                  <a:pt x="16206" y="19564"/>
                </a:lnTo>
                <a:lnTo>
                  <a:pt x="16425" y="18955"/>
                </a:lnTo>
                <a:close/>
                <a:moveTo>
                  <a:pt x="16401" y="17787"/>
                </a:moveTo>
                <a:lnTo>
                  <a:pt x="16425" y="18517"/>
                </a:lnTo>
                <a:lnTo>
                  <a:pt x="16303" y="18663"/>
                </a:lnTo>
                <a:lnTo>
                  <a:pt x="16206" y="18834"/>
                </a:lnTo>
                <a:lnTo>
                  <a:pt x="16011" y="19174"/>
                </a:lnTo>
                <a:lnTo>
                  <a:pt x="15865" y="19564"/>
                </a:lnTo>
                <a:lnTo>
                  <a:pt x="15744" y="19929"/>
                </a:lnTo>
                <a:lnTo>
                  <a:pt x="15500" y="20537"/>
                </a:lnTo>
                <a:lnTo>
                  <a:pt x="15379" y="20877"/>
                </a:lnTo>
                <a:lnTo>
                  <a:pt x="15306" y="21218"/>
                </a:lnTo>
                <a:lnTo>
                  <a:pt x="14892" y="21242"/>
                </a:lnTo>
                <a:lnTo>
                  <a:pt x="15038" y="20926"/>
                </a:lnTo>
                <a:lnTo>
                  <a:pt x="15135" y="20585"/>
                </a:lnTo>
                <a:lnTo>
                  <a:pt x="15184" y="20220"/>
                </a:lnTo>
                <a:lnTo>
                  <a:pt x="15184" y="19856"/>
                </a:lnTo>
                <a:lnTo>
                  <a:pt x="15257" y="19831"/>
                </a:lnTo>
                <a:lnTo>
                  <a:pt x="15330" y="19807"/>
                </a:lnTo>
                <a:lnTo>
                  <a:pt x="15379" y="19758"/>
                </a:lnTo>
                <a:lnTo>
                  <a:pt x="15403" y="19710"/>
                </a:lnTo>
                <a:lnTo>
                  <a:pt x="15427" y="19661"/>
                </a:lnTo>
                <a:lnTo>
                  <a:pt x="15427" y="19539"/>
                </a:lnTo>
                <a:lnTo>
                  <a:pt x="15379" y="19418"/>
                </a:lnTo>
                <a:lnTo>
                  <a:pt x="15403" y="19296"/>
                </a:lnTo>
                <a:lnTo>
                  <a:pt x="15403" y="19150"/>
                </a:lnTo>
                <a:lnTo>
                  <a:pt x="15500" y="19053"/>
                </a:lnTo>
                <a:lnTo>
                  <a:pt x="15598" y="18931"/>
                </a:lnTo>
                <a:lnTo>
                  <a:pt x="15768" y="18663"/>
                </a:lnTo>
                <a:lnTo>
                  <a:pt x="16084" y="18225"/>
                </a:lnTo>
                <a:lnTo>
                  <a:pt x="16230" y="18006"/>
                </a:lnTo>
                <a:lnTo>
                  <a:pt x="16401" y="17787"/>
                </a:lnTo>
                <a:close/>
                <a:moveTo>
                  <a:pt x="3431" y="19904"/>
                </a:moveTo>
                <a:lnTo>
                  <a:pt x="3285" y="20002"/>
                </a:lnTo>
                <a:lnTo>
                  <a:pt x="3164" y="20123"/>
                </a:lnTo>
                <a:lnTo>
                  <a:pt x="2920" y="20342"/>
                </a:lnTo>
                <a:lnTo>
                  <a:pt x="2628" y="20683"/>
                </a:lnTo>
                <a:lnTo>
                  <a:pt x="2336" y="21023"/>
                </a:lnTo>
                <a:lnTo>
                  <a:pt x="2093" y="21291"/>
                </a:lnTo>
                <a:lnTo>
                  <a:pt x="2044" y="20902"/>
                </a:lnTo>
                <a:lnTo>
                  <a:pt x="2190" y="20853"/>
                </a:lnTo>
                <a:lnTo>
                  <a:pt x="2312" y="20756"/>
                </a:lnTo>
                <a:lnTo>
                  <a:pt x="2531" y="20585"/>
                </a:lnTo>
                <a:lnTo>
                  <a:pt x="2677" y="20464"/>
                </a:lnTo>
                <a:lnTo>
                  <a:pt x="2823" y="20318"/>
                </a:lnTo>
                <a:lnTo>
                  <a:pt x="2945" y="20172"/>
                </a:lnTo>
                <a:lnTo>
                  <a:pt x="2969" y="20075"/>
                </a:lnTo>
                <a:lnTo>
                  <a:pt x="2993" y="20002"/>
                </a:lnTo>
                <a:lnTo>
                  <a:pt x="2969" y="19953"/>
                </a:lnTo>
                <a:lnTo>
                  <a:pt x="2945" y="19904"/>
                </a:lnTo>
                <a:close/>
                <a:moveTo>
                  <a:pt x="10050" y="19977"/>
                </a:moveTo>
                <a:lnTo>
                  <a:pt x="9879" y="20148"/>
                </a:lnTo>
                <a:lnTo>
                  <a:pt x="9734" y="20293"/>
                </a:lnTo>
                <a:lnTo>
                  <a:pt x="9588" y="20537"/>
                </a:lnTo>
                <a:lnTo>
                  <a:pt x="9442" y="20756"/>
                </a:lnTo>
                <a:lnTo>
                  <a:pt x="9296" y="20975"/>
                </a:lnTo>
                <a:lnTo>
                  <a:pt x="9223" y="21072"/>
                </a:lnTo>
                <a:lnTo>
                  <a:pt x="9198" y="21194"/>
                </a:lnTo>
                <a:lnTo>
                  <a:pt x="9198" y="21242"/>
                </a:lnTo>
                <a:lnTo>
                  <a:pt x="9198" y="21291"/>
                </a:lnTo>
                <a:lnTo>
                  <a:pt x="8493" y="21291"/>
                </a:lnTo>
                <a:lnTo>
                  <a:pt x="8663" y="21072"/>
                </a:lnTo>
                <a:lnTo>
                  <a:pt x="8833" y="20853"/>
                </a:lnTo>
                <a:lnTo>
                  <a:pt x="9028" y="20537"/>
                </a:lnTo>
                <a:lnTo>
                  <a:pt x="9247" y="20245"/>
                </a:lnTo>
                <a:lnTo>
                  <a:pt x="9393" y="20099"/>
                </a:lnTo>
                <a:lnTo>
                  <a:pt x="9563" y="19977"/>
                </a:lnTo>
                <a:close/>
                <a:moveTo>
                  <a:pt x="10780" y="20002"/>
                </a:moveTo>
                <a:lnTo>
                  <a:pt x="10585" y="20342"/>
                </a:lnTo>
                <a:lnTo>
                  <a:pt x="10366" y="20731"/>
                </a:lnTo>
                <a:lnTo>
                  <a:pt x="10147" y="21145"/>
                </a:lnTo>
                <a:lnTo>
                  <a:pt x="10123" y="21218"/>
                </a:lnTo>
                <a:lnTo>
                  <a:pt x="10147" y="21291"/>
                </a:lnTo>
                <a:lnTo>
                  <a:pt x="9417" y="21291"/>
                </a:lnTo>
                <a:lnTo>
                  <a:pt x="9515" y="21242"/>
                </a:lnTo>
                <a:lnTo>
                  <a:pt x="9588" y="21169"/>
                </a:lnTo>
                <a:lnTo>
                  <a:pt x="9734" y="20975"/>
                </a:lnTo>
                <a:lnTo>
                  <a:pt x="9977" y="20610"/>
                </a:lnTo>
                <a:lnTo>
                  <a:pt x="10050" y="20512"/>
                </a:lnTo>
                <a:lnTo>
                  <a:pt x="10147" y="20415"/>
                </a:lnTo>
                <a:lnTo>
                  <a:pt x="10366" y="20220"/>
                </a:lnTo>
                <a:lnTo>
                  <a:pt x="10463" y="20123"/>
                </a:lnTo>
                <a:lnTo>
                  <a:pt x="10512" y="20002"/>
                </a:lnTo>
                <a:close/>
                <a:moveTo>
                  <a:pt x="11534" y="20026"/>
                </a:moveTo>
                <a:lnTo>
                  <a:pt x="11364" y="20269"/>
                </a:lnTo>
                <a:lnTo>
                  <a:pt x="11218" y="20512"/>
                </a:lnTo>
                <a:lnTo>
                  <a:pt x="11120" y="20683"/>
                </a:lnTo>
                <a:lnTo>
                  <a:pt x="11023" y="20877"/>
                </a:lnTo>
                <a:lnTo>
                  <a:pt x="10950" y="21096"/>
                </a:lnTo>
                <a:lnTo>
                  <a:pt x="10901" y="21291"/>
                </a:lnTo>
                <a:lnTo>
                  <a:pt x="10488" y="21291"/>
                </a:lnTo>
                <a:lnTo>
                  <a:pt x="10609" y="21145"/>
                </a:lnTo>
                <a:lnTo>
                  <a:pt x="10707" y="20975"/>
                </a:lnTo>
                <a:lnTo>
                  <a:pt x="10901" y="20658"/>
                </a:lnTo>
                <a:lnTo>
                  <a:pt x="11120" y="20342"/>
                </a:lnTo>
                <a:lnTo>
                  <a:pt x="11218" y="20196"/>
                </a:lnTo>
                <a:lnTo>
                  <a:pt x="11315" y="20026"/>
                </a:lnTo>
                <a:close/>
                <a:moveTo>
                  <a:pt x="14843" y="19953"/>
                </a:moveTo>
                <a:lnTo>
                  <a:pt x="14746" y="20220"/>
                </a:lnTo>
                <a:lnTo>
                  <a:pt x="14697" y="20512"/>
                </a:lnTo>
                <a:lnTo>
                  <a:pt x="14624" y="20780"/>
                </a:lnTo>
                <a:lnTo>
                  <a:pt x="14576" y="20926"/>
                </a:lnTo>
                <a:lnTo>
                  <a:pt x="14527" y="21048"/>
                </a:lnTo>
                <a:lnTo>
                  <a:pt x="14503" y="21121"/>
                </a:lnTo>
                <a:lnTo>
                  <a:pt x="14503" y="21169"/>
                </a:lnTo>
                <a:lnTo>
                  <a:pt x="14527" y="21267"/>
                </a:lnTo>
                <a:lnTo>
                  <a:pt x="14211" y="21291"/>
                </a:lnTo>
                <a:lnTo>
                  <a:pt x="14284" y="20999"/>
                </a:lnTo>
                <a:lnTo>
                  <a:pt x="14381" y="20658"/>
                </a:lnTo>
                <a:lnTo>
                  <a:pt x="14454" y="20293"/>
                </a:lnTo>
                <a:lnTo>
                  <a:pt x="14454" y="20123"/>
                </a:lnTo>
                <a:lnTo>
                  <a:pt x="14478" y="19977"/>
                </a:lnTo>
                <a:lnTo>
                  <a:pt x="14843" y="19953"/>
                </a:lnTo>
                <a:close/>
                <a:moveTo>
                  <a:pt x="12337" y="20026"/>
                </a:moveTo>
                <a:lnTo>
                  <a:pt x="12215" y="20220"/>
                </a:lnTo>
                <a:lnTo>
                  <a:pt x="12142" y="20391"/>
                </a:lnTo>
                <a:lnTo>
                  <a:pt x="11948" y="20829"/>
                </a:lnTo>
                <a:lnTo>
                  <a:pt x="11875" y="21072"/>
                </a:lnTo>
                <a:lnTo>
                  <a:pt x="11826" y="21315"/>
                </a:lnTo>
                <a:lnTo>
                  <a:pt x="11364" y="21291"/>
                </a:lnTo>
                <a:lnTo>
                  <a:pt x="11412" y="21121"/>
                </a:lnTo>
                <a:lnTo>
                  <a:pt x="11485" y="20950"/>
                </a:lnTo>
                <a:lnTo>
                  <a:pt x="11656" y="20634"/>
                </a:lnTo>
                <a:lnTo>
                  <a:pt x="11826" y="20342"/>
                </a:lnTo>
                <a:lnTo>
                  <a:pt x="11899" y="20196"/>
                </a:lnTo>
                <a:lnTo>
                  <a:pt x="11948" y="20026"/>
                </a:lnTo>
                <a:close/>
                <a:moveTo>
                  <a:pt x="13335" y="20002"/>
                </a:moveTo>
                <a:lnTo>
                  <a:pt x="13213" y="20148"/>
                </a:lnTo>
                <a:lnTo>
                  <a:pt x="13140" y="20293"/>
                </a:lnTo>
                <a:lnTo>
                  <a:pt x="12970" y="20585"/>
                </a:lnTo>
                <a:lnTo>
                  <a:pt x="12799" y="20950"/>
                </a:lnTo>
                <a:lnTo>
                  <a:pt x="12751" y="21121"/>
                </a:lnTo>
                <a:lnTo>
                  <a:pt x="12702" y="21315"/>
                </a:lnTo>
                <a:lnTo>
                  <a:pt x="12264" y="21315"/>
                </a:lnTo>
                <a:lnTo>
                  <a:pt x="12337" y="21023"/>
                </a:lnTo>
                <a:lnTo>
                  <a:pt x="12410" y="20756"/>
                </a:lnTo>
                <a:lnTo>
                  <a:pt x="12507" y="20366"/>
                </a:lnTo>
                <a:lnTo>
                  <a:pt x="12580" y="20172"/>
                </a:lnTo>
                <a:lnTo>
                  <a:pt x="12629" y="20075"/>
                </a:lnTo>
                <a:lnTo>
                  <a:pt x="12702" y="20026"/>
                </a:lnTo>
                <a:lnTo>
                  <a:pt x="13335" y="20002"/>
                </a:lnTo>
                <a:close/>
                <a:moveTo>
                  <a:pt x="14113" y="20002"/>
                </a:moveTo>
                <a:lnTo>
                  <a:pt x="14065" y="20196"/>
                </a:lnTo>
                <a:lnTo>
                  <a:pt x="14016" y="20366"/>
                </a:lnTo>
                <a:lnTo>
                  <a:pt x="13870" y="20804"/>
                </a:lnTo>
                <a:lnTo>
                  <a:pt x="13748" y="21242"/>
                </a:lnTo>
                <a:lnTo>
                  <a:pt x="13748" y="21291"/>
                </a:lnTo>
                <a:lnTo>
                  <a:pt x="13164" y="21315"/>
                </a:lnTo>
                <a:lnTo>
                  <a:pt x="13262" y="21023"/>
                </a:lnTo>
                <a:lnTo>
                  <a:pt x="13383" y="20731"/>
                </a:lnTo>
                <a:lnTo>
                  <a:pt x="13578" y="20391"/>
                </a:lnTo>
                <a:lnTo>
                  <a:pt x="13651" y="20196"/>
                </a:lnTo>
                <a:lnTo>
                  <a:pt x="13700" y="20002"/>
                </a:lnTo>
                <a:close/>
                <a:moveTo>
                  <a:pt x="8979" y="19953"/>
                </a:moveTo>
                <a:lnTo>
                  <a:pt x="8833" y="20148"/>
                </a:lnTo>
                <a:lnTo>
                  <a:pt x="8736" y="20318"/>
                </a:lnTo>
                <a:lnTo>
                  <a:pt x="8395" y="20804"/>
                </a:lnTo>
                <a:lnTo>
                  <a:pt x="8225" y="21048"/>
                </a:lnTo>
                <a:lnTo>
                  <a:pt x="8079" y="21315"/>
                </a:lnTo>
                <a:lnTo>
                  <a:pt x="7446" y="21340"/>
                </a:lnTo>
                <a:lnTo>
                  <a:pt x="7446" y="21340"/>
                </a:lnTo>
                <a:lnTo>
                  <a:pt x="7592" y="21194"/>
                </a:lnTo>
                <a:lnTo>
                  <a:pt x="7714" y="21023"/>
                </a:lnTo>
                <a:lnTo>
                  <a:pt x="7957" y="20683"/>
                </a:lnTo>
                <a:lnTo>
                  <a:pt x="8055" y="20561"/>
                </a:lnTo>
                <a:lnTo>
                  <a:pt x="8152" y="20464"/>
                </a:lnTo>
                <a:lnTo>
                  <a:pt x="8371" y="20293"/>
                </a:lnTo>
                <a:lnTo>
                  <a:pt x="8614" y="20123"/>
                </a:lnTo>
                <a:lnTo>
                  <a:pt x="8833" y="19953"/>
                </a:lnTo>
                <a:close/>
                <a:moveTo>
                  <a:pt x="5646" y="19929"/>
                </a:moveTo>
                <a:lnTo>
                  <a:pt x="5548" y="19977"/>
                </a:lnTo>
                <a:lnTo>
                  <a:pt x="4818" y="20658"/>
                </a:lnTo>
                <a:lnTo>
                  <a:pt x="4478" y="20975"/>
                </a:lnTo>
                <a:lnTo>
                  <a:pt x="4332" y="21145"/>
                </a:lnTo>
                <a:lnTo>
                  <a:pt x="4259" y="21242"/>
                </a:lnTo>
                <a:lnTo>
                  <a:pt x="4210" y="21340"/>
                </a:lnTo>
                <a:lnTo>
                  <a:pt x="4210" y="21364"/>
                </a:lnTo>
                <a:lnTo>
                  <a:pt x="4234" y="21364"/>
                </a:lnTo>
                <a:lnTo>
                  <a:pt x="4332" y="21340"/>
                </a:lnTo>
                <a:lnTo>
                  <a:pt x="4453" y="21291"/>
                </a:lnTo>
                <a:lnTo>
                  <a:pt x="4648" y="21194"/>
                </a:lnTo>
                <a:lnTo>
                  <a:pt x="5013" y="20926"/>
                </a:lnTo>
                <a:lnTo>
                  <a:pt x="5427" y="20610"/>
                </a:lnTo>
                <a:lnTo>
                  <a:pt x="5816" y="20245"/>
                </a:lnTo>
                <a:lnTo>
                  <a:pt x="5865" y="20172"/>
                </a:lnTo>
                <a:lnTo>
                  <a:pt x="5865" y="20075"/>
                </a:lnTo>
                <a:lnTo>
                  <a:pt x="5816" y="19977"/>
                </a:lnTo>
                <a:lnTo>
                  <a:pt x="5743" y="19929"/>
                </a:lnTo>
                <a:close/>
                <a:moveTo>
                  <a:pt x="8225" y="19929"/>
                </a:moveTo>
                <a:lnTo>
                  <a:pt x="7982" y="20123"/>
                </a:lnTo>
                <a:lnTo>
                  <a:pt x="7763" y="20342"/>
                </a:lnTo>
                <a:lnTo>
                  <a:pt x="7568" y="20585"/>
                </a:lnTo>
                <a:lnTo>
                  <a:pt x="7373" y="20829"/>
                </a:lnTo>
                <a:lnTo>
                  <a:pt x="7033" y="21364"/>
                </a:lnTo>
                <a:lnTo>
                  <a:pt x="6668" y="21388"/>
                </a:lnTo>
                <a:lnTo>
                  <a:pt x="6668" y="21388"/>
                </a:lnTo>
                <a:lnTo>
                  <a:pt x="6838" y="21169"/>
                </a:lnTo>
                <a:lnTo>
                  <a:pt x="6984" y="20950"/>
                </a:lnTo>
                <a:lnTo>
                  <a:pt x="7227" y="20585"/>
                </a:lnTo>
                <a:lnTo>
                  <a:pt x="7495" y="20220"/>
                </a:lnTo>
                <a:lnTo>
                  <a:pt x="7690" y="20050"/>
                </a:lnTo>
                <a:lnTo>
                  <a:pt x="7860" y="19929"/>
                </a:lnTo>
                <a:close/>
                <a:moveTo>
                  <a:pt x="4526" y="19904"/>
                </a:moveTo>
                <a:lnTo>
                  <a:pt x="4356" y="20050"/>
                </a:lnTo>
                <a:lnTo>
                  <a:pt x="4186" y="20196"/>
                </a:lnTo>
                <a:lnTo>
                  <a:pt x="3869" y="20512"/>
                </a:lnTo>
                <a:lnTo>
                  <a:pt x="3285" y="21023"/>
                </a:lnTo>
                <a:lnTo>
                  <a:pt x="3115" y="21194"/>
                </a:lnTo>
                <a:lnTo>
                  <a:pt x="3042" y="21267"/>
                </a:lnTo>
                <a:lnTo>
                  <a:pt x="2969" y="21315"/>
                </a:lnTo>
                <a:lnTo>
                  <a:pt x="2920" y="21364"/>
                </a:lnTo>
                <a:lnTo>
                  <a:pt x="2920" y="21388"/>
                </a:lnTo>
                <a:lnTo>
                  <a:pt x="2945" y="21437"/>
                </a:lnTo>
                <a:lnTo>
                  <a:pt x="2969" y="21461"/>
                </a:lnTo>
                <a:lnTo>
                  <a:pt x="2872" y="21461"/>
                </a:lnTo>
                <a:lnTo>
                  <a:pt x="2458" y="21413"/>
                </a:lnTo>
                <a:lnTo>
                  <a:pt x="2580" y="21315"/>
                </a:lnTo>
                <a:lnTo>
                  <a:pt x="2701" y="21169"/>
                </a:lnTo>
                <a:lnTo>
                  <a:pt x="2896" y="20950"/>
                </a:lnTo>
                <a:lnTo>
                  <a:pt x="3188" y="20683"/>
                </a:lnTo>
                <a:lnTo>
                  <a:pt x="3480" y="20415"/>
                </a:lnTo>
                <a:lnTo>
                  <a:pt x="3602" y="20318"/>
                </a:lnTo>
                <a:lnTo>
                  <a:pt x="3723" y="20245"/>
                </a:lnTo>
                <a:lnTo>
                  <a:pt x="3991" y="20148"/>
                </a:lnTo>
                <a:lnTo>
                  <a:pt x="4040" y="20099"/>
                </a:lnTo>
                <a:lnTo>
                  <a:pt x="4064" y="20026"/>
                </a:lnTo>
                <a:lnTo>
                  <a:pt x="4064" y="19977"/>
                </a:lnTo>
                <a:lnTo>
                  <a:pt x="4064" y="19904"/>
                </a:lnTo>
                <a:close/>
                <a:moveTo>
                  <a:pt x="7349" y="19904"/>
                </a:moveTo>
                <a:lnTo>
                  <a:pt x="7154" y="20148"/>
                </a:lnTo>
                <a:lnTo>
                  <a:pt x="7008" y="20366"/>
                </a:lnTo>
                <a:lnTo>
                  <a:pt x="6546" y="21072"/>
                </a:lnTo>
                <a:lnTo>
                  <a:pt x="6400" y="21242"/>
                </a:lnTo>
                <a:lnTo>
                  <a:pt x="6254" y="21413"/>
                </a:lnTo>
                <a:lnTo>
                  <a:pt x="5451" y="21461"/>
                </a:lnTo>
                <a:lnTo>
                  <a:pt x="5621" y="21315"/>
                </a:lnTo>
                <a:lnTo>
                  <a:pt x="5792" y="21145"/>
                </a:lnTo>
                <a:lnTo>
                  <a:pt x="6084" y="20829"/>
                </a:lnTo>
                <a:lnTo>
                  <a:pt x="6303" y="20634"/>
                </a:lnTo>
                <a:lnTo>
                  <a:pt x="6522" y="20415"/>
                </a:lnTo>
                <a:lnTo>
                  <a:pt x="6619" y="20293"/>
                </a:lnTo>
                <a:lnTo>
                  <a:pt x="6716" y="20172"/>
                </a:lnTo>
                <a:lnTo>
                  <a:pt x="6741" y="20026"/>
                </a:lnTo>
                <a:lnTo>
                  <a:pt x="6765" y="19904"/>
                </a:lnTo>
                <a:close/>
                <a:moveTo>
                  <a:pt x="6424" y="19904"/>
                </a:moveTo>
                <a:lnTo>
                  <a:pt x="6278" y="20026"/>
                </a:lnTo>
                <a:lnTo>
                  <a:pt x="5986" y="20318"/>
                </a:lnTo>
                <a:lnTo>
                  <a:pt x="5694" y="20610"/>
                </a:lnTo>
                <a:lnTo>
                  <a:pt x="5500" y="20804"/>
                </a:lnTo>
                <a:lnTo>
                  <a:pt x="5281" y="20999"/>
                </a:lnTo>
                <a:lnTo>
                  <a:pt x="5110" y="21242"/>
                </a:lnTo>
                <a:lnTo>
                  <a:pt x="5037" y="21364"/>
                </a:lnTo>
                <a:lnTo>
                  <a:pt x="4989" y="21486"/>
                </a:lnTo>
                <a:lnTo>
                  <a:pt x="4575" y="21510"/>
                </a:lnTo>
                <a:lnTo>
                  <a:pt x="3845" y="21510"/>
                </a:lnTo>
                <a:lnTo>
                  <a:pt x="3139" y="21486"/>
                </a:lnTo>
                <a:lnTo>
                  <a:pt x="3237" y="21437"/>
                </a:lnTo>
                <a:lnTo>
                  <a:pt x="3334" y="21388"/>
                </a:lnTo>
                <a:lnTo>
                  <a:pt x="3529" y="21242"/>
                </a:lnTo>
                <a:lnTo>
                  <a:pt x="3796" y="20999"/>
                </a:lnTo>
                <a:lnTo>
                  <a:pt x="4161" y="20683"/>
                </a:lnTo>
                <a:lnTo>
                  <a:pt x="4526" y="20342"/>
                </a:lnTo>
                <a:lnTo>
                  <a:pt x="4745" y="20123"/>
                </a:lnTo>
                <a:lnTo>
                  <a:pt x="4843" y="20026"/>
                </a:lnTo>
                <a:lnTo>
                  <a:pt x="4916" y="19904"/>
                </a:lnTo>
                <a:close/>
                <a:moveTo>
                  <a:pt x="6132" y="0"/>
                </a:moveTo>
                <a:lnTo>
                  <a:pt x="6059" y="49"/>
                </a:lnTo>
                <a:lnTo>
                  <a:pt x="6011" y="98"/>
                </a:lnTo>
                <a:lnTo>
                  <a:pt x="5986" y="146"/>
                </a:lnTo>
                <a:lnTo>
                  <a:pt x="5938" y="317"/>
                </a:lnTo>
                <a:lnTo>
                  <a:pt x="5913" y="487"/>
                </a:lnTo>
                <a:lnTo>
                  <a:pt x="5938" y="828"/>
                </a:lnTo>
                <a:lnTo>
                  <a:pt x="5913" y="1047"/>
                </a:lnTo>
                <a:lnTo>
                  <a:pt x="5913" y="1241"/>
                </a:lnTo>
                <a:lnTo>
                  <a:pt x="4745" y="1266"/>
                </a:lnTo>
                <a:lnTo>
                  <a:pt x="2969" y="1266"/>
                </a:lnTo>
                <a:lnTo>
                  <a:pt x="2945" y="1144"/>
                </a:lnTo>
                <a:lnTo>
                  <a:pt x="2945" y="901"/>
                </a:lnTo>
                <a:lnTo>
                  <a:pt x="2945" y="633"/>
                </a:lnTo>
                <a:lnTo>
                  <a:pt x="2945" y="365"/>
                </a:lnTo>
                <a:lnTo>
                  <a:pt x="2920" y="122"/>
                </a:lnTo>
                <a:lnTo>
                  <a:pt x="2896" y="73"/>
                </a:lnTo>
                <a:lnTo>
                  <a:pt x="2847" y="25"/>
                </a:lnTo>
                <a:lnTo>
                  <a:pt x="2799" y="25"/>
                </a:lnTo>
                <a:lnTo>
                  <a:pt x="2726" y="49"/>
                </a:lnTo>
                <a:lnTo>
                  <a:pt x="2653" y="122"/>
                </a:lnTo>
                <a:lnTo>
                  <a:pt x="2580" y="219"/>
                </a:lnTo>
                <a:lnTo>
                  <a:pt x="2531" y="317"/>
                </a:lnTo>
                <a:lnTo>
                  <a:pt x="2507" y="438"/>
                </a:lnTo>
                <a:lnTo>
                  <a:pt x="2482" y="682"/>
                </a:lnTo>
                <a:lnTo>
                  <a:pt x="2482" y="925"/>
                </a:lnTo>
                <a:lnTo>
                  <a:pt x="2482" y="1266"/>
                </a:lnTo>
                <a:lnTo>
                  <a:pt x="877" y="1266"/>
                </a:lnTo>
                <a:lnTo>
                  <a:pt x="366" y="1339"/>
                </a:lnTo>
                <a:lnTo>
                  <a:pt x="317" y="1363"/>
                </a:lnTo>
                <a:lnTo>
                  <a:pt x="268" y="1387"/>
                </a:lnTo>
                <a:lnTo>
                  <a:pt x="244" y="1460"/>
                </a:lnTo>
                <a:lnTo>
                  <a:pt x="195" y="1485"/>
                </a:lnTo>
                <a:lnTo>
                  <a:pt x="171" y="1558"/>
                </a:lnTo>
                <a:lnTo>
                  <a:pt x="98" y="2069"/>
                </a:lnTo>
                <a:lnTo>
                  <a:pt x="49" y="2628"/>
                </a:lnTo>
                <a:lnTo>
                  <a:pt x="25" y="3164"/>
                </a:lnTo>
                <a:lnTo>
                  <a:pt x="25" y="3723"/>
                </a:lnTo>
                <a:lnTo>
                  <a:pt x="49" y="4818"/>
                </a:lnTo>
                <a:lnTo>
                  <a:pt x="98" y="5913"/>
                </a:lnTo>
                <a:lnTo>
                  <a:pt x="171" y="8273"/>
                </a:lnTo>
                <a:lnTo>
                  <a:pt x="171" y="9441"/>
                </a:lnTo>
                <a:lnTo>
                  <a:pt x="147" y="10634"/>
                </a:lnTo>
                <a:lnTo>
                  <a:pt x="98" y="11777"/>
                </a:lnTo>
                <a:lnTo>
                  <a:pt x="25" y="12921"/>
                </a:lnTo>
                <a:lnTo>
                  <a:pt x="1" y="14064"/>
                </a:lnTo>
                <a:lnTo>
                  <a:pt x="1" y="14624"/>
                </a:lnTo>
                <a:lnTo>
                  <a:pt x="49" y="15208"/>
                </a:lnTo>
                <a:lnTo>
                  <a:pt x="49" y="15743"/>
                </a:lnTo>
                <a:lnTo>
                  <a:pt x="49" y="16279"/>
                </a:lnTo>
                <a:lnTo>
                  <a:pt x="25" y="17398"/>
                </a:lnTo>
                <a:lnTo>
                  <a:pt x="25" y="17933"/>
                </a:lnTo>
                <a:lnTo>
                  <a:pt x="49" y="18493"/>
                </a:lnTo>
                <a:lnTo>
                  <a:pt x="98" y="19028"/>
                </a:lnTo>
                <a:lnTo>
                  <a:pt x="195" y="19564"/>
                </a:lnTo>
                <a:lnTo>
                  <a:pt x="244" y="19661"/>
                </a:lnTo>
                <a:lnTo>
                  <a:pt x="293" y="19710"/>
                </a:lnTo>
                <a:lnTo>
                  <a:pt x="390" y="19734"/>
                </a:lnTo>
                <a:lnTo>
                  <a:pt x="487" y="19758"/>
                </a:lnTo>
                <a:lnTo>
                  <a:pt x="585" y="19856"/>
                </a:lnTo>
                <a:lnTo>
                  <a:pt x="682" y="19904"/>
                </a:lnTo>
                <a:lnTo>
                  <a:pt x="804" y="19953"/>
                </a:lnTo>
                <a:lnTo>
                  <a:pt x="950" y="19977"/>
                </a:lnTo>
                <a:lnTo>
                  <a:pt x="1485" y="19977"/>
                </a:lnTo>
                <a:lnTo>
                  <a:pt x="1485" y="20342"/>
                </a:lnTo>
                <a:lnTo>
                  <a:pt x="1485" y="20634"/>
                </a:lnTo>
                <a:lnTo>
                  <a:pt x="1509" y="20950"/>
                </a:lnTo>
                <a:lnTo>
                  <a:pt x="1558" y="21534"/>
                </a:lnTo>
                <a:lnTo>
                  <a:pt x="1558" y="21607"/>
                </a:lnTo>
                <a:lnTo>
                  <a:pt x="1582" y="21705"/>
                </a:lnTo>
                <a:lnTo>
                  <a:pt x="1655" y="21753"/>
                </a:lnTo>
                <a:lnTo>
                  <a:pt x="1728" y="21802"/>
                </a:lnTo>
                <a:lnTo>
                  <a:pt x="1898" y="21802"/>
                </a:lnTo>
                <a:lnTo>
                  <a:pt x="1971" y="21778"/>
                </a:lnTo>
                <a:lnTo>
                  <a:pt x="2385" y="21851"/>
                </a:lnTo>
                <a:lnTo>
                  <a:pt x="2799" y="21899"/>
                </a:lnTo>
                <a:lnTo>
                  <a:pt x="3626" y="21948"/>
                </a:lnTo>
                <a:lnTo>
                  <a:pt x="4478" y="21948"/>
                </a:lnTo>
                <a:lnTo>
                  <a:pt x="5305" y="21924"/>
                </a:lnTo>
                <a:lnTo>
                  <a:pt x="7008" y="21826"/>
                </a:lnTo>
                <a:lnTo>
                  <a:pt x="7836" y="21778"/>
                </a:lnTo>
                <a:lnTo>
                  <a:pt x="8687" y="21753"/>
                </a:lnTo>
                <a:lnTo>
                  <a:pt x="9515" y="21729"/>
                </a:lnTo>
                <a:lnTo>
                  <a:pt x="10342" y="21753"/>
                </a:lnTo>
                <a:lnTo>
                  <a:pt x="12021" y="21778"/>
                </a:lnTo>
                <a:lnTo>
                  <a:pt x="13700" y="21778"/>
                </a:lnTo>
                <a:lnTo>
                  <a:pt x="14527" y="21753"/>
                </a:lnTo>
                <a:lnTo>
                  <a:pt x="15354" y="21680"/>
                </a:lnTo>
                <a:lnTo>
                  <a:pt x="15427" y="21705"/>
                </a:lnTo>
                <a:lnTo>
                  <a:pt x="15500" y="21680"/>
                </a:lnTo>
                <a:lnTo>
                  <a:pt x="16425" y="21583"/>
                </a:lnTo>
                <a:lnTo>
                  <a:pt x="16498" y="21559"/>
                </a:lnTo>
                <a:lnTo>
                  <a:pt x="16620" y="21607"/>
                </a:lnTo>
                <a:lnTo>
                  <a:pt x="16717" y="21607"/>
                </a:lnTo>
                <a:lnTo>
                  <a:pt x="16766" y="21583"/>
                </a:lnTo>
                <a:lnTo>
                  <a:pt x="16814" y="21534"/>
                </a:lnTo>
                <a:lnTo>
                  <a:pt x="16863" y="21486"/>
                </a:lnTo>
                <a:lnTo>
                  <a:pt x="16863" y="21413"/>
                </a:lnTo>
                <a:lnTo>
                  <a:pt x="16936" y="20902"/>
                </a:lnTo>
                <a:lnTo>
                  <a:pt x="16985" y="20391"/>
                </a:lnTo>
                <a:lnTo>
                  <a:pt x="16985" y="19880"/>
                </a:lnTo>
                <a:lnTo>
                  <a:pt x="16985" y="19369"/>
                </a:lnTo>
                <a:lnTo>
                  <a:pt x="16936" y="18323"/>
                </a:lnTo>
                <a:lnTo>
                  <a:pt x="16936" y="17812"/>
                </a:lnTo>
                <a:lnTo>
                  <a:pt x="16936" y="17301"/>
                </a:lnTo>
                <a:lnTo>
                  <a:pt x="17009" y="14867"/>
                </a:lnTo>
                <a:lnTo>
                  <a:pt x="17033" y="13651"/>
                </a:lnTo>
                <a:lnTo>
                  <a:pt x="17033" y="12458"/>
                </a:lnTo>
                <a:lnTo>
                  <a:pt x="17058" y="10025"/>
                </a:lnTo>
                <a:lnTo>
                  <a:pt x="17082" y="8809"/>
                </a:lnTo>
                <a:lnTo>
                  <a:pt x="17082" y="7592"/>
                </a:lnTo>
                <a:lnTo>
                  <a:pt x="17082" y="6984"/>
                </a:lnTo>
                <a:lnTo>
                  <a:pt x="17082" y="6375"/>
                </a:lnTo>
                <a:lnTo>
                  <a:pt x="17106" y="5791"/>
                </a:lnTo>
                <a:lnTo>
                  <a:pt x="17082" y="5183"/>
                </a:lnTo>
                <a:lnTo>
                  <a:pt x="17033" y="4696"/>
                </a:lnTo>
                <a:lnTo>
                  <a:pt x="16960" y="4210"/>
                </a:lnTo>
                <a:lnTo>
                  <a:pt x="16766" y="3237"/>
                </a:lnTo>
                <a:lnTo>
                  <a:pt x="16839" y="3115"/>
                </a:lnTo>
                <a:lnTo>
                  <a:pt x="16839" y="2993"/>
                </a:lnTo>
                <a:lnTo>
                  <a:pt x="16814" y="2945"/>
                </a:lnTo>
                <a:lnTo>
                  <a:pt x="16790" y="2896"/>
                </a:lnTo>
                <a:lnTo>
                  <a:pt x="16717" y="2847"/>
                </a:lnTo>
                <a:lnTo>
                  <a:pt x="16644" y="2847"/>
                </a:lnTo>
                <a:lnTo>
                  <a:pt x="16157" y="2774"/>
                </a:lnTo>
                <a:lnTo>
                  <a:pt x="15865" y="2774"/>
                </a:lnTo>
                <a:lnTo>
                  <a:pt x="15622" y="2799"/>
                </a:lnTo>
                <a:lnTo>
                  <a:pt x="15598" y="2434"/>
                </a:lnTo>
                <a:lnTo>
                  <a:pt x="15549" y="2069"/>
                </a:lnTo>
                <a:lnTo>
                  <a:pt x="15500" y="1898"/>
                </a:lnTo>
                <a:lnTo>
                  <a:pt x="15452" y="1728"/>
                </a:lnTo>
                <a:lnTo>
                  <a:pt x="15403" y="1582"/>
                </a:lnTo>
                <a:lnTo>
                  <a:pt x="15306" y="1436"/>
                </a:lnTo>
                <a:lnTo>
                  <a:pt x="15306" y="1339"/>
                </a:lnTo>
                <a:lnTo>
                  <a:pt x="15233" y="1241"/>
                </a:lnTo>
                <a:lnTo>
                  <a:pt x="15160" y="1193"/>
                </a:lnTo>
                <a:lnTo>
                  <a:pt x="15087" y="1144"/>
                </a:lnTo>
                <a:lnTo>
                  <a:pt x="14892" y="1095"/>
                </a:lnTo>
                <a:lnTo>
                  <a:pt x="13262" y="1095"/>
                </a:lnTo>
                <a:lnTo>
                  <a:pt x="13018" y="1120"/>
                </a:lnTo>
                <a:lnTo>
                  <a:pt x="13043" y="560"/>
                </a:lnTo>
                <a:lnTo>
                  <a:pt x="13043" y="268"/>
                </a:lnTo>
                <a:lnTo>
                  <a:pt x="13018" y="146"/>
                </a:lnTo>
                <a:lnTo>
                  <a:pt x="12970" y="25"/>
                </a:lnTo>
                <a:lnTo>
                  <a:pt x="12945" y="0"/>
                </a:lnTo>
                <a:lnTo>
                  <a:pt x="12897" y="0"/>
                </a:lnTo>
                <a:lnTo>
                  <a:pt x="12799" y="98"/>
                </a:lnTo>
                <a:lnTo>
                  <a:pt x="12702" y="219"/>
                </a:lnTo>
                <a:lnTo>
                  <a:pt x="12653" y="341"/>
                </a:lnTo>
                <a:lnTo>
                  <a:pt x="12605" y="463"/>
                </a:lnTo>
                <a:lnTo>
                  <a:pt x="12556" y="755"/>
                </a:lnTo>
                <a:lnTo>
                  <a:pt x="12556" y="1047"/>
                </a:lnTo>
                <a:lnTo>
                  <a:pt x="12532" y="1120"/>
                </a:lnTo>
                <a:lnTo>
                  <a:pt x="11145" y="1144"/>
                </a:lnTo>
                <a:lnTo>
                  <a:pt x="9734" y="1168"/>
                </a:lnTo>
                <a:lnTo>
                  <a:pt x="9734" y="195"/>
                </a:lnTo>
                <a:lnTo>
                  <a:pt x="9734" y="146"/>
                </a:lnTo>
                <a:lnTo>
                  <a:pt x="9709" y="98"/>
                </a:lnTo>
                <a:lnTo>
                  <a:pt x="9636" y="25"/>
                </a:lnTo>
                <a:lnTo>
                  <a:pt x="9466" y="25"/>
                </a:lnTo>
                <a:lnTo>
                  <a:pt x="9417" y="73"/>
                </a:lnTo>
                <a:lnTo>
                  <a:pt x="9344" y="171"/>
                </a:lnTo>
                <a:lnTo>
                  <a:pt x="9296" y="317"/>
                </a:lnTo>
                <a:lnTo>
                  <a:pt x="9247" y="438"/>
                </a:lnTo>
                <a:lnTo>
                  <a:pt x="9223" y="609"/>
                </a:lnTo>
                <a:lnTo>
                  <a:pt x="9198" y="901"/>
                </a:lnTo>
                <a:lnTo>
                  <a:pt x="9198" y="1193"/>
                </a:lnTo>
                <a:lnTo>
                  <a:pt x="9150" y="1193"/>
                </a:lnTo>
                <a:lnTo>
                  <a:pt x="7811" y="1217"/>
                </a:lnTo>
                <a:lnTo>
                  <a:pt x="6449" y="1241"/>
                </a:lnTo>
                <a:lnTo>
                  <a:pt x="6449" y="706"/>
                </a:lnTo>
                <a:lnTo>
                  <a:pt x="6424" y="414"/>
                </a:lnTo>
                <a:lnTo>
                  <a:pt x="6376" y="146"/>
                </a:lnTo>
                <a:lnTo>
                  <a:pt x="6351" y="73"/>
                </a:lnTo>
                <a:lnTo>
                  <a:pt x="6303" y="25"/>
                </a:lnTo>
                <a:lnTo>
                  <a:pt x="625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 name="TextBox 3"/>
          <p:cNvSpPr txBox="1"/>
          <p:nvPr/>
        </p:nvSpPr>
        <p:spPr>
          <a:xfrm>
            <a:off x="345332" y="1504950"/>
            <a:ext cx="5826868" cy="2031325"/>
          </a:xfrm>
          <a:prstGeom prst="rect">
            <a:avLst/>
          </a:prstGeom>
          <a:noFill/>
        </p:spPr>
        <p:txBody>
          <a:bodyPr wrap="square" rtlCol="0">
            <a:spAutoFit/>
          </a:bodyPr>
          <a:lstStyle/>
          <a:p>
            <a:pPr marL="171450" indent="-171450">
              <a:buFont typeface="Wingdings" panose="05000000000000000000" pitchFamily="2" charset="2"/>
              <a:buChar char="v"/>
            </a:pPr>
            <a:r>
              <a:rPr lang="en-GB" sz="1800" dirty="0">
                <a:latin typeface="Calibri" panose="020F0502020204030204" pitchFamily="34" charset="0"/>
                <a:cs typeface="Calibri" panose="020F0502020204030204" pitchFamily="34" charset="0"/>
              </a:rPr>
              <a:t>It gives complete information to the employees or consumers, and nothing is left out of the message.</a:t>
            </a:r>
            <a:endParaRPr lang="en-US" sz="1800" dirty="0">
              <a:latin typeface="Calibri" panose="020F0502020204030204" pitchFamily="34" charset="0"/>
              <a:cs typeface="Calibri" panose="020F0502020204030204" pitchFamily="34" charset="0"/>
            </a:endParaRPr>
          </a:p>
          <a:p>
            <a:pPr marL="171450" indent="-171450">
              <a:buFont typeface="Wingdings" panose="05000000000000000000" pitchFamily="2" charset="2"/>
              <a:buChar char="v"/>
            </a:pPr>
            <a:r>
              <a:rPr lang="en-GB" sz="1800" dirty="0">
                <a:latin typeface="Calibri" panose="020F0502020204030204" pitchFamily="34" charset="0"/>
                <a:cs typeface="Calibri" panose="020F0502020204030204" pitchFamily="34" charset="0"/>
              </a:rPr>
              <a:t>Completeness of messages develops the company’s image hence increasing the market share.</a:t>
            </a:r>
            <a:endParaRPr lang="en-US" sz="1800" dirty="0">
              <a:latin typeface="Calibri" panose="020F0502020204030204" pitchFamily="34" charset="0"/>
              <a:cs typeface="Calibri" panose="020F0502020204030204" pitchFamily="34" charset="0"/>
            </a:endParaRPr>
          </a:p>
          <a:p>
            <a:pPr marL="171450" indent="-171450">
              <a:buFont typeface="Wingdings" panose="05000000000000000000" pitchFamily="2" charset="2"/>
              <a:buChar char="v"/>
            </a:pPr>
            <a:r>
              <a:rPr lang="en-GB" sz="1800" dirty="0" smtClean="0">
                <a:latin typeface="Calibri" panose="020F0502020204030204" pitchFamily="34" charset="0"/>
                <a:cs typeface="Calibri" panose="020F0502020204030204" pitchFamily="34" charset="0"/>
              </a:rPr>
              <a:t>Complete </a:t>
            </a:r>
            <a:r>
              <a:rPr lang="en-GB" sz="1800" dirty="0">
                <a:latin typeface="Calibri" panose="020F0502020204030204" pitchFamily="34" charset="0"/>
                <a:cs typeface="Calibri" panose="020F0502020204030204" pitchFamily="34" charset="0"/>
              </a:rPr>
              <a:t>information about a product persuades the consumer into buying the product. </a:t>
            </a:r>
            <a:endParaRPr lang="en-GB" sz="1800" dirty="0" smtClean="0">
              <a:latin typeface="Calibri" panose="020F0502020204030204" pitchFamily="34" charset="0"/>
              <a:cs typeface="Calibri" panose="020F0502020204030204" pitchFamily="34" charset="0"/>
            </a:endParaRPr>
          </a:p>
          <a:p>
            <a:pPr marL="171450" indent="-171450"/>
            <a:r>
              <a:rPr lang="en-GB" sz="1800" dirty="0" smtClean="0">
                <a:latin typeface="Calibri" panose="020F0502020204030204" pitchFamily="34" charset="0"/>
                <a:cs typeface="Calibri" panose="020F0502020204030204" pitchFamily="34" charset="0"/>
              </a:rPr>
              <a:t> </a:t>
            </a:r>
            <a:r>
              <a:rPr lang="en-GB" sz="1800" dirty="0" smtClean="0">
                <a:latin typeface="Calibri" panose="020F0502020204030204" pitchFamily="34" charset="0"/>
                <a:cs typeface="Calibri" panose="020F0502020204030204" pitchFamily="34" charset="0"/>
              </a:rPr>
              <a:t>  </a:t>
            </a:r>
            <a:r>
              <a:rPr lang="en-GB" sz="1800" dirty="0" smtClean="0">
                <a:latin typeface="Calibri" panose="020F0502020204030204" pitchFamily="34" charset="0"/>
                <a:cs typeface="Calibri" panose="020F0502020204030204" pitchFamily="34" charset="0"/>
              </a:rPr>
              <a:t>This </a:t>
            </a:r>
            <a:r>
              <a:rPr lang="en-GB" sz="1800" dirty="0">
                <a:latin typeface="Calibri" panose="020F0502020204030204" pitchFamily="34" charset="0"/>
                <a:cs typeface="Calibri" panose="020F0502020204030204" pitchFamily="34" charset="0"/>
              </a:rPr>
              <a:t>in turn, improves sales.</a:t>
            </a:r>
            <a:endParaRPr lang="en-US" sz="1800" dirty="0">
              <a:latin typeface="Calibri" panose="020F0502020204030204" pitchFamily="34" charset="0"/>
              <a:cs typeface="Calibri" panose="020F0502020204030204" pitchFamily="34" charset="0"/>
            </a:endParaRPr>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17"/>
          <p:cNvSpPr txBox="1">
            <a:spLocks noGrp="1"/>
          </p:cNvSpPr>
          <p:nvPr>
            <p:ph type="ctrTitle"/>
          </p:nvPr>
        </p:nvSpPr>
        <p:spPr>
          <a:xfrm>
            <a:off x="2133600" y="1045900"/>
            <a:ext cx="2597598" cy="704800"/>
          </a:xfrm>
          <a:prstGeom prst="rect">
            <a:avLst/>
          </a:prstGeom>
        </p:spPr>
        <p:txBody>
          <a:bodyPr spcFirstLastPara="1" wrap="square" lIns="0" tIns="0" rIns="0" bIns="0" anchor="b" anchorCtr="0">
            <a:noAutofit/>
          </a:bodyPr>
          <a:lstStyle/>
          <a:p>
            <a:r>
              <a:rPr lang="en-GB" sz="3200" b="1" dirty="0" smtClean="0"/>
              <a:t>Conciseness</a:t>
            </a:r>
            <a:endParaRPr lang="en-US" sz="3200" b="1" dirty="0"/>
          </a:p>
        </p:txBody>
      </p:sp>
      <p:sp>
        <p:nvSpPr>
          <p:cNvPr id="336" name="Google Shape;336;p17"/>
          <p:cNvSpPr txBox="1"/>
          <p:nvPr/>
        </p:nvSpPr>
        <p:spPr>
          <a:xfrm>
            <a:off x="479725" y="0"/>
            <a:ext cx="1778400" cy="1398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7200" b="1" dirty="0">
                <a:solidFill>
                  <a:schemeClr val="lt1"/>
                </a:solidFill>
                <a:latin typeface="DM Sans"/>
                <a:ea typeface="DM Sans"/>
                <a:cs typeface="DM Sans"/>
                <a:sym typeface="DM Sans"/>
              </a:rPr>
              <a:t>3</a:t>
            </a:r>
            <a:endParaRPr sz="7200" b="1" dirty="0">
              <a:solidFill>
                <a:schemeClr val="lt1"/>
              </a:solidFill>
              <a:latin typeface="DM Sans"/>
              <a:ea typeface="DM Sans"/>
              <a:cs typeface="DM Sans"/>
              <a:sym typeface="DM Sans"/>
            </a:endParaRPr>
          </a:p>
        </p:txBody>
      </p:sp>
      <p:sp>
        <p:nvSpPr>
          <p:cNvPr id="3" name="TextBox 2"/>
          <p:cNvSpPr txBox="1"/>
          <p:nvPr/>
        </p:nvSpPr>
        <p:spPr>
          <a:xfrm>
            <a:off x="1143000" y="1925181"/>
            <a:ext cx="4876800" cy="2246769"/>
          </a:xfrm>
          <a:prstGeom prst="rect">
            <a:avLst/>
          </a:prstGeom>
          <a:noFill/>
        </p:spPr>
        <p:txBody>
          <a:bodyPr wrap="square" rtlCol="0">
            <a:spAutoFit/>
          </a:bodyPr>
          <a:lstStyle/>
          <a:p>
            <a:r>
              <a:rPr lang="en-GB" sz="2000" dirty="0" smtClean="0">
                <a:latin typeface="Calibri" panose="020F0502020204030204" pitchFamily="34" charset="0"/>
                <a:cs typeface="Calibri" panose="020F0502020204030204" pitchFamily="34" charset="0"/>
              </a:rPr>
              <a:t>The </a:t>
            </a:r>
            <a:r>
              <a:rPr lang="en-GB" sz="2000" dirty="0">
                <a:latin typeface="Calibri" panose="020F0502020204030204" pitchFamily="34" charset="0"/>
                <a:cs typeface="Calibri" panose="020F0502020204030204" pitchFamily="34" charset="0"/>
              </a:rPr>
              <a:t>message should be precise and to the point. The sender should avoid the lengthy sentences and try to convey the subject matter in the least possible words. The short and brief message is more comprehensive and helps in retaining the receiver’s attention.</a:t>
            </a:r>
            <a:endParaRPr lang="en-US" sz="2000" dirty="0">
              <a:latin typeface="Calibri" panose="020F0502020204030204" pitchFamily="34" charset="0"/>
              <a:cs typeface="Calibri" panose="020F0502020204030204" pitchFamily="34" charset="0"/>
            </a:endParaRPr>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8" name="Google Shape;348;p19"/>
          <p:cNvSpPr txBox="1">
            <a:spLocks noGrp="1"/>
          </p:cNvSpPr>
          <p:nvPr>
            <p:ph type="title"/>
          </p:nvPr>
        </p:nvSpPr>
        <p:spPr>
          <a:xfrm>
            <a:off x="1676400" y="666750"/>
            <a:ext cx="4876800" cy="641100"/>
          </a:xfrm>
          <a:prstGeom prst="rect">
            <a:avLst/>
          </a:prstGeom>
        </p:spPr>
        <p:txBody>
          <a:bodyPr spcFirstLastPara="1" wrap="square" lIns="0" tIns="0" rIns="0" bIns="0" anchor="b" anchorCtr="0">
            <a:noAutofit/>
          </a:bodyPr>
          <a:lstStyle/>
          <a:p>
            <a:r>
              <a:rPr lang="en-GB" dirty="0" smtClean="0"/>
              <a:t>Features of Conciseness </a:t>
            </a:r>
            <a:endParaRPr lang="en-US" dirty="0"/>
          </a:p>
        </p:txBody>
      </p:sp>
      <p:sp>
        <p:nvSpPr>
          <p:cNvPr id="350" name="Google Shape;350;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9" name="Google Shape;538;p37"/>
          <p:cNvSpPr/>
          <p:nvPr/>
        </p:nvSpPr>
        <p:spPr>
          <a:xfrm>
            <a:off x="277965" y="271963"/>
            <a:ext cx="1169835" cy="928187"/>
          </a:xfrm>
          <a:custGeom>
            <a:avLst/>
            <a:gdLst/>
            <a:ahLst/>
            <a:cxnLst/>
            <a:rect l="l" t="t" r="r" b="b"/>
            <a:pathLst>
              <a:path w="17107" h="21949" extrusionOk="0">
                <a:moveTo>
                  <a:pt x="9198" y="1679"/>
                </a:moveTo>
                <a:lnTo>
                  <a:pt x="9198" y="1947"/>
                </a:lnTo>
                <a:lnTo>
                  <a:pt x="9247" y="2190"/>
                </a:lnTo>
                <a:lnTo>
                  <a:pt x="9296" y="2385"/>
                </a:lnTo>
                <a:lnTo>
                  <a:pt x="9344" y="2482"/>
                </a:lnTo>
                <a:lnTo>
                  <a:pt x="9417" y="2531"/>
                </a:lnTo>
                <a:lnTo>
                  <a:pt x="9515" y="2604"/>
                </a:lnTo>
                <a:lnTo>
                  <a:pt x="9612" y="2604"/>
                </a:lnTo>
                <a:lnTo>
                  <a:pt x="9709" y="2580"/>
                </a:lnTo>
                <a:lnTo>
                  <a:pt x="9758" y="2531"/>
                </a:lnTo>
                <a:lnTo>
                  <a:pt x="9782" y="2482"/>
                </a:lnTo>
                <a:lnTo>
                  <a:pt x="9831" y="2385"/>
                </a:lnTo>
                <a:lnTo>
                  <a:pt x="9855" y="2263"/>
                </a:lnTo>
                <a:lnTo>
                  <a:pt x="9831" y="2409"/>
                </a:lnTo>
                <a:lnTo>
                  <a:pt x="9806" y="2555"/>
                </a:lnTo>
                <a:lnTo>
                  <a:pt x="9758" y="2677"/>
                </a:lnTo>
                <a:lnTo>
                  <a:pt x="9661" y="2799"/>
                </a:lnTo>
                <a:lnTo>
                  <a:pt x="9563" y="2847"/>
                </a:lnTo>
                <a:lnTo>
                  <a:pt x="9466" y="2872"/>
                </a:lnTo>
                <a:lnTo>
                  <a:pt x="9320" y="2847"/>
                </a:lnTo>
                <a:lnTo>
                  <a:pt x="9198" y="2774"/>
                </a:lnTo>
                <a:lnTo>
                  <a:pt x="9077" y="2701"/>
                </a:lnTo>
                <a:lnTo>
                  <a:pt x="8979" y="2628"/>
                </a:lnTo>
                <a:lnTo>
                  <a:pt x="8906" y="2531"/>
                </a:lnTo>
                <a:lnTo>
                  <a:pt x="8858" y="2434"/>
                </a:lnTo>
                <a:lnTo>
                  <a:pt x="8809" y="2312"/>
                </a:lnTo>
                <a:lnTo>
                  <a:pt x="8809" y="2190"/>
                </a:lnTo>
                <a:lnTo>
                  <a:pt x="8833" y="2093"/>
                </a:lnTo>
                <a:lnTo>
                  <a:pt x="8858" y="1971"/>
                </a:lnTo>
                <a:lnTo>
                  <a:pt x="8931" y="1898"/>
                </a:lnTo>
                <a:lnTo>
                  <a:pt x="9004" y="1801"/>
                </a:lnTo>
                <a:lnTo>
                  <a:pt x="9101" y="1728"/>
                </a:lnTo>
                <a:lnTo>
                  <a:pt x="9198" y="1679"/>
                </a:lnTo>
                <a:close/>
                <a:moveTo>
                  <a:pt x="12483" y="1850"/>
                </a:moveTo>
                <a:lnTo>
                  <a:pt x="12507" y="2142"/>
                </a:lnTo>
                <a:lnTo>
                  <a:pt x="12556" y="2288"/>
                </a:lnTo>
                <a:lnTo>
                  <a:pt x="12605" y="2409"/>
                </a:lnTo>
                <a:lnTo>
                  <a:pt x="12629" y="2434"/>
                </a:lnTo>
                <a:lnTo>
                  <a:pt x="12653" y="2482"/>
                </a:lnTo>
                <a:lnTo>
                  <a:pt x="12751" y="2482"/>
                </a:lnTo>
                <a:lnTo>
                  <a:pt x="12848" y="2458"/>
                </a:lnTo>
                <a:lnTo>
                  <a:pt x="12921" y="2409"/>
                </a:lnTo>
                <a:lnTo>
                  <a:pt x="12970" y="2288"/>
                </a:lnTo>
                <a:lnTo>
                  <a:pt x="13018" y="2190"/>
                </a:lnTo>
                <a:lnTo>
                  <a:pt x="13043" y="2069"/>
                </a:lnTo>
                <a:lnTo>
                  <a:pt x="13043" y="1947"/>
                </a:lnTo>
                <a:lnTo>
                  <a:pt x="13140" y="1971"/>
                </a:lnTo>
                <a:lnTo>
                  <a:pt x="13213" y="2020"/>
                </a:lnTo>
                <a:lnTo>
                  <a:pt x="13286" y="2093"/>
                </a:lnTo>
                <a:lnTo>
                  <a:pt x="13359" y="2190"/>
                </a:lnTo>
                <a:lnTo>
                  <a:pt x="13432" y="2312"/>
                </a:lnTo>
                <a:lnTo>
                  <a:pt x="13456" y="2434"/>
                </a:lnTo>
                <a:lnTo>
                  <a:pt x="13432" y="2580"/>
                </a:lnTo>
                <a:lnTo>
                  <a:pt x="13408" y="2628"/>
                </a:lnTo>
                <a:lnTo>
                  <a:pt x="13383" y="2701"/>
                </a:lnTo>
                <a:lnTo>
                  <a:pt x="13286" y="2774"/>
                </a:lnTo>
                <a:lnTo>
                  <a:pt x="13164" y="2847"/>
                </a:lnTo>
                <a:lnTo>
                  <a:pt x="13043" y="2872"/>
                </a:lnTo>
                <a:lnTo>
                  <a:pt x="12921" y="2896"/>
                </a:lnTo>
                <a:lnTo>
                  <a:pt x="12629" y="2896"/>
                </a:lnTo>
                <a:lnTo>
                  <a:pt x="12386" y="2872"/>
                </a:lnTo>
                <a:lnTo>
                  <a:pt x="12264" y="2799"/>
                </a:lnTo>
                <a:lnTo>
                  <a:pt x="12167" y="2726"/>
                </a:lnTo>
                <a:lnTo>
                  <a:pt x="12094" y="2628"/>
                </a:lnTo>
                <a:lnTo>
                  <a:pt x="12069" y="2507"/>
                </a:lnTo>
                <a:lnTo>
                  <a:pt x="12094" y="2385"/>
                </a:lnTo>
                <a:lnTo>
                  <a:pt x="12118" y="2263"/>
                </a:lnTo>
                <a:lnTo>
                  <a:pt x="12167" y="2166"/>
                </a:lnTo>
                <a:lnTo>
                  <a:pt x="12240" y="2044"/>
                </a:lnTo>
                <a:lnTo>
                  <a:pt x="12361" y="1923"/>
                </a:lnTo>
                <a:lnTo>
                  <a:pt x="12483" y="1850"/>
                </a:lnTo>
                <a:close/>
                <a:moveTo>
                  <a:pt x="5865" y="1825"/>
                </a:moveTo>
                <a:lnTo>
                  <a:pt x="5840" y="1874"/>
                </a:lnTo>
                <a:lnTo>
                  <a:pt x="5840" y="2069"/>
                </a:lnTo>
                <a:lnTo>
                  <a:pt x="5840" y="2288"/>
                </a:lnTo>
                <a:lnTo>
                  <a:pt x="5865" y="2385"/>
                </a:lnTo>
                <a:lnTo>
                  <a:pt x="5889" y="2482"/>
                </a:lnTo>
                <a:lnTo>
                  <a:pt x="5938" y="2580"/>
                </a:lnTo>
                <a:lnTo>
                  <a:pt x="6011" y="2628"/>
                </a:lnTo>
                <a:lnTo>
                  <a:pt x="6132" y="2677"/>
                </a:lnTo>
                <a:lnTo>
                  <a:pt x="6230" y="2653"/>
                </a:lnTo>
                <a:lnTo>
                  <a:pt x="6327" y="2604"/>
                </a:lnTo>
                <a:lnTo>
                  <a:pt x="6376" y="2531"/>
                </a:lnTo>
                <a:lnTo>
                  <a:pt x="6400" y="2531"/>
                </a:lnTo>
                <a:lnTo>
                  <a:pt x="6424" y="2409"/>
                </a:lnTo>
                <a:lnTo>
                  <a:pt x="6449" y="2288"/>
                </a:lnTo>
                <a:lnTo>
                  <a:pt x="6449" y="1996"/>
                </a:lnTo>
                <a:lnTo>
                  <a:pt x="6522" y="2020"/>
                </a:lnTo>
                <a:lnTo>
                  <a:pt x="6595" y="2117"/>
                </a:lnTo>
                <a:lnTo>
                  <a:pt x="6643" y="2215"/>
                </a:lnTo>
                <a:lnTo>
                  <a:pt x="6643" y="2312"/>
                </a:lnTo>
                <a:lnTo>
                  <a:pt x="6643" y="2531"/>
                </a:lnTo>
                <a:lnTo>
                  <a:pt x="6595" y="2677"/>
                </a:lnTo>
                <a:lnTo>
                  <a:pt x="6522" y="2774"/>
                </a:lnTo>
                <a:lnTo>
                  <a:pt x="6424" y="2872"/>
                </a:lnTo>
                <a:lnTo>
                  <a:pt x="6303" y="2920"/>
                </a:lnTo>
                <a:lnTo>
                  <a:pt x="6181" y="2969"/>
                </a:lnTo>
                <a:lnTo>
                  <a:pt x="6059" y="2993"/>
                </a:lnTo>
                <a:lnTo>
                  <a:pt x="5913" y="2993"/>
                </a:lnTo>
                <a:lnTo>
                  <a:pt x="5792" y="2969"/>
                </a:lnTo>
                <a:lnTo>
                  <a:pt x="5646" y="2896"/>
                </a:lnTo>
                <a:lnTo>
                  <a:pt x="5548" y="2799"/>
                </a:lnTo>
                <a:lnTo>
                  <a:pt x="5475" y="2701"/>
                </a:lnTo>
                <a:lnTo>
                  <a:pt x="5427" y="2580"/>
                </a:lnTo>
                <a:lnTo>
                  <a:pt x="5427" y="2458"/>
                </a:lnTo>
                <a:lnTo>
                  <a:pt x="5451" y="2312"/>
                </a:lnTo>
                <a:lnTo>
                  <a:pt x="5475" y="2190"/>
                </a:lnTo>
                <a:lnTo>
                  <a:pt x="5548" y="2069"/>
                </a:lnTo>
                <a:lnTo>
                  <a:pt x="5694" y="1923"/>
                </a:lnTo>
                <a:lnTo>
                  <a:pt x="5865" y="1825"/>
                </a:lnTo>
                <a:close/>
                <a:moveTo>
                  <a:pt x="2531" y="1825"/>
                </a:moveTo>
                <a:lnTo>
                  <a:pt x="2580" y="2288"/>
                </a:lnTo>
                <a:lnTo>
                  <a:pt x="2604" y="2385"/>
                </a:lnTo>
                <a:lnTo>
                  <a:pt x="2653" y="2458"/>
                </a:lnTo>
                <a:lnTo>
                  <a:pt x="2750" y="2507"/>
                </a:lnTo>
                <a:lnTo>
                  <a:pt x="2847" y="2531"/>
                </a:lnTo>
                <a:lnTo>
                  <a:pt x="2945" y="2507"/>
                </a:lnTo>
                <a:lnTo>
                  <a:pt x="3018" y="2458"/>
                </a:lnTo>
                <a:lnTo>
                  <a:pt x="3066" y="2385"/>
                </a:lnTo>
                <a:lnTo>
                  <a:pt x="3091" y="2288"/>
                </a:lnTo>
                <a:lnTo>
                  <a:pt x="3066" y="1947"/>
                </a:lnTo>
                <a:lnTo>
                  <a:pt x="3115" y="1996"/>
                </a:lnTo>
                <a:lnTo>
                  <a:pt x="3188" y="2044"/>
                </a:lnTo>
                <a:lnTo>
                  <a:pt x="3212" y="2117"/>
                </a:lnTo>
                <a:lnTo>
                  <a:pt x="3237" y="2166"/>
                </a:lnTo>
                <a:lnTo>
                  <a:pt x="3237" y="2336"/>
                </a:lnTo>
                <a:lnTo>
                  <a:pt x="3212" y="2507"/>
                </a:lnTo>
                <a:lnTo>
                  <a:pt x="3139" y="2677"/>
                </a:lnTo>
                <a:lnTo>
                  <a:pt x="3042" y="2823"/>
                </a:lnTo>
                <a:lnTo>
                  <a:pt x="2920" y="2945"/>
                </a:lnTo>
                <a:lnTo>
                  <a:pt x="2774" y="3018"/>
                </a:lnTo>
                <a:lnTo>
                  <a:pt x="2653" y="3066"/>
                </a:lnTo>
                <a:lnTo>
                  <a:pt x="2531" y="3042"/>
                </a:lnTo>
                <a:lnTo>
                  <a:pt x="2409" y="3018"/>
                </a:lnTo>
                <a:lnTo>
                  <a:pt x="2312" y="2945"/>
                </a:lnTo>
                <a:lnTo>
                  <a:pt x="2215" y="2847"/>
                </a:lnTo>
                <a:lnTo>
                  <a:pt x="2142" y="2750"/>
                </a:lnTo>
                <a:lnTo>
                  <a:pt x="2093" y="2653"/>
                </a:lnTo>
                <a:lnTo>
                  <a:pt x="2044" y="2531"/>
                </a:lnTo>
                <a:lnTo>
                  <a:pt x="2044" y="2434"/>
                </a:lnTo>
                <a:lnTo>
                  <a:pt x="2044" y="2361"/>
                </a:lnTo>
                <a:lnTo>
                  <a:pt x="2117" y="2215"/>
                </a:lnTo>
                <a:lnTo>
                  <a:pt x="2190" y="2069"/>
                </a:lnTo>
                <a:lnTo>
                  <a:pt x="2312" y="1947"/>
                </a:lnTo>
                <a:lnTo>
                  <a:pt x="2409" y="1874"/>
                </a:lnTo>
                <a:lnTo>
                  <a:pt x="2531" y="1825"/>
                </a:lnTo>
                <a:close/>
                <a:moveTo>
                  <a:pt x="15598" y="3285"/>
                </a:moveTo>
                <a:lnTo>
                  <a:pt x="15768" y="3310"/>
                </a:lnTo>
                <a:lnTo>
                  <a:pt x="15598" y="3553"/>
                </a:lnTo>
                <a:lnTo>
                  <a:pt x="15598" y="3285"/>
                </a:lnTo>
                <a:close/>
                <a:moveTo>
                  <a:pt x="16328" y="3310"/>
                </a:moveTo>
                <a:lnTo>
                  <a:pt x="16328" y="3577"/>
                </a:lnTo>
                <a:lnTo>
                  <a:pt x="16352" y="3869"/>
                </a:lnTo>
                <a:lnTo>
                  <a:pt x="16011" y="4234"/>
                </a:lnTo>
                <a:lnTo>
                  <a:pt x="15695" y="4623"/>
                </a:lnTo>
                <a:lnTo>
                  <a:pt x="15549" y="4794"/>
                </a:lnTo>
                <a:lnTo>
                  <a:pt x="15573" y="4526"/>
                </a:lnTo>
                <a:lnTo>
                  <a:pt x="15598" y="4404"/>
                </a:lnTo>
                <a:lnTo>
                  <a:pt x="15695" y="4161"/>
                </a:lnTo>
                <a:lnTo>
                  <a:pt x="15817" y="3918"/>
                </a:lnTo>
                <a:lnTo>
                  <a:pt x="15963" y="3626"/>
                </a:lnTo>
                <a:lnTo>
                  <a:pt x="16133" y="3310"/>
                </a:lnTo>
                <a:close/>
                <a:moveTo>
                  <a:pt x="16425" y="4331"/>
                </a:moveTo>
                <a:lnTo>
                  <a:pt x="16547" y="4940"/>
                </a:lnTo>
                <a:lnTo>
                  <a:pt x="16425" y="4988"/>
                </a:lnTo>
                <a:lnTo>
                  <a:pt x="16328" y="5086"/>
                </a:lnTo>
                <a:lnTo>
                  <a:pt x="16133" y="5280"/>
                </a:lnTo>
                <a:lnTo>
                  <a:pt x="15938" y="5499"/>
                </a:lnTo>
                <a:lnTo>
                  <a:pt x="15817" y="5670"/>
                </a:lnTo>
                <a:lnTo>
                  <a:pt x="15549" y="5986"/>
                </a:lnTo>
                <a:lnTo>
                  <a:pt x="15549" y="5864"/>
                </a:lnTo>
                <a:lnTo>
                  <a:pt x="15598" y="5840"/>
                </a:lnTo>
                <a:lnTo>
                  <a:pt x="15646" y="5791"/>
                </a:lnTo>
                <a:lnTo>
                  <a:pt x="15671" y="5718"/>
                </a:lnTo>
                <a:lnTo>
                  <a:pt x="15671" y="5645"/>
                </a:lnTo>
                <a:lnTo>
                  <a:pt x="15671" y="5475"/>
                </a:lnTo>
                <a:lnTo>
                  <a:pt x="15719" y="5305"/>
                </a:lnTo>
                <a:lnTo>
                  <a:pt x="15792" y="5159"/>
                </a:lnTo>
                <a:lnTo>
                  <a:pt x="15890" y="4988"/>
                </a:lnTo>
                <a:lnTo>
                  <a:pt x="16133" y="4696"/>
                </a:lnTo>
                <a:lnTo>
                  <a:pt x="16352" y="4453"/>
                </a:lnTo>
                <a:lnTo>
                  <a:pt x="16425" y="4331"/>
                </a:lnTo>
                <a:close/>
                <a:moveTo>
                  <a:pt x="16571" y="5280"/>
                </a:moveTo>
                <a:lnTo>
                  <a:pt x="16595" y="5621"/>
                </a:lnTo>
                <a:lnTo>
                  <a:pt x="16595" y="6010"/>
                </a:lnTo>
                <a:lnTo>
                  <a:pt x="16401" y="6108"/>
                </a:lnTo>
                <a:lnTo>
                  <a:pt x="16230" y="6254"/>
                </a:lnTo>
                <a:lnTo>
                  <a:pt x="15914" y="6546"/>
                </a:lnTo>
                <a:lnTo>
                  <a:pt x="15719" y="6740"/>
                </a:lnTo>
                <a:lnTo>
                  <a:pt x="15549" y="6959"/>
                </a:lnTo>
                <a:lnTo>
                  <a:pt x="15549" y="6765"/>
                </a:lnTo>
                <a:lnTo>
                  <a:pt x="15622" y="6619"/>
                </a:lnTo>
                <a:lnTo>
                  <a:pt x="15695" y="6497"/>
                </a:lnTo>
                <a:lnTo>
                  <a:pt x="15841" y="6229"/>
                </a:lnTo>
                <a:lnTo>
                  <a:pt x="16036" y="5962"/>
                </a:lnTo>
                <a:lnTo>
                  <a:pt x="16230" y="5670"/>
                </a:lnTo>
                <a:lnTo>
                  <a:pt x="16449" y="5402"/>
                </a:lnTo>
                <a:lnTo>
                  <a:pt x="16571" y="5280"/>
                </a:lnTo>
                <a:close/>
                <a:moveTo>
                  <a:pt x="5743" y="6716"/>
                </a:moveTo>
                <a:lnTo>
                  <a:pt x="5694" y="6740"/>
                </a:lnTo>
                <a:lnTo>
                  <a:pt x="5621" y="6789"/>
                </a:lnTo>
                <a:lnTo>
                  <a:pt x="5475" y="6935"/>
                </a:lnTo>
                <a:lnTo>
                  <a:pt x="5305" y="7105"/>
                </a:lnTo>
                <a:lnTo>
                  <a:pt x="5086" y="7251"/>
                </a:lnTo>
                <a:lnTo>
                  <a:pt x="4867" y="7373"/>
                </a:lnTo>
                <a:lnTo>
                  <a:pt x="4745" y="7422"/>
                </a:lnTo>
                <a:lnTo>
                  <a:pt x="4648" y="7446"/>
                </a:lnTo>
                <a:lnTo>
                  <a:pt x="4429" y="7446"/>
                </a:lnTo>
                <a:lnTo>
                  <a:pt x="4332" y="7397"/>
                </a:lnTo>
                <a:lnTo>
                  <a:pt x="4259" y="7349"/>
                </a:lnTo>
                <a:lnTo>
                  <a:pt x="4186" y="7251"/>
                </a:lnTo>
                <a:lnTo>
                  <a:pt x="4113" y="7130"/>
                </a:lnTo>
                <a:lnTo>
                  <a:pt x="4064" y="7057"/>
                </a:lnTo>
                <a:lnTo>
                  <a:pt x="3991" y="7032"/>
                </a:lnTo>
                <a:lnTo>
                  <a:pt x="3894" y="7032"/>
                </a:lnTo>
                <a:lnTo>
                  <a:pt x="3821" y="7057"/>
                </a:lnTo>
                <a:lnTo>
                  <a:pt x="3553" y="7227"/>
                </a:lnTo>
                <a:lnTo>
                  <a:pt x="3358" y="7324"/>
                </a:lnTo>
                <a:lnTo>
                  <a:pt x="3188" y="7422"/>
                </a:lnTo>
                <a:lnTo>
                  <a:pt x="3042" y="7470"/>
                </a:lnTo>
                <a:lnTo>
                  <a:pt x="2969" y="7470"/>
                </a:lnTo>
                <a:lnTo>
                  <a:pt x="2896" y="7446"/>
                </a:lnTo>
                <a:lnTo>
                  <a:pt x="2847" y="7422"/>
                </a:lnTo>
                <a:lnTo>
                  <a:pt x="2823" y="7349"/>
                </a:lnTo>
                <a:lnTo>
                  <a:pt x="2799" y="7276"/>
                </a:lnTo>
                <a:lnTo>
                  <a:pt x="2799" y="7178"/>
                </a:lnTo>
                <a:lnTo>
                  <a:pt x="2799" y="7130"/>
                </a:lnTo>
                <a:lnTo>
                  <a:pt x="2774" y="7105"/>
                </a:lnTo>
                <a:lnTo>
                  <a:pt x="2726" y="7081"/>
                </a:lnTo>
                <a:lnTo>
                  <a:pt x="2653" y="7081"/>
                </a:lnTo>
                <a:lnTo>
                  <a:pt x="2604" y="7154"/>
                </a:lnTo>
                <a:lnTo>
                  <a:pt x="2555" y="7373"/>
                </a:lnTo>
                <a:lnTo>
                  <a:pt x="2531" y="7470"/>
                </a:lnTo>
                <a:lnTo>
                  <a:pt x="2531" y="7568"/>
                </a:lnTo>
                <a:lnTo>
                  <a:pt x="2555" y="7665"/>
                </a:lnTo>
                <a:lnTo>
                  <a:pt x="2628" y="7762"/>
                </a:lnTo>
                <a:lnTo>
                  <a:pt x="2701" y="7811"/>
                </a:lnTo>
                <a:lnTo>
                  <a:pt x="2823" y="7860"/>
                </a:lnTo>
                <a:lnTo>
                  <a:pt x="2945" y="7884"/>
                </a:lnTo>
                <a:lnTo>
                  <a:pt x="3091" y="7860"/>
                </a:lnTo>
                <a:lnTo>
                  <a:pt x="3212" y="7835"/>
                </a:lnTo>
                <a:lnTo>
                  <a:pt x="3358" y="7787"/>
                </a:lnTo>
                <a:lnTo>
                  <a:pt x="3602" y="7665"/>
                </a:lnTo>
                <a:lnTo>
                  <a:pt x="3845" y="7519"/>
                </a:lnTo>
                <a:lnTo>
                  <a:pt x="3942" y="7641"/>
                </a:lnTo>
                <a:lnTo>
                  <a:pt x="4040" y="7714"/>
                </a:lnTo>
                <a:lnTo>
                  <a:pt x="4137" y="7787"/>
                </a:lnTo>
                <a:lnTo>
                  <a:pt x="4259" y="7835"/>
                </a:lnTo>
                <a:lnTo>
                  <a:pt x="4356" y="7860"/>
                </a:lnTo>
                <a:lnTo>
                  <a:pt x="4478" y="7860"/>
                </a:lnTo>
                <a:lnTo>
                  <a:pt x="4745" y="7835"/>
                </a:lnTo>
                <a:lnTo>
                  <a:pt x="4989" y="7762"/>
                </a:lnTo>
                <a:lnTo>
                  <a:pt x="5232" y="7641"/>
                </a:lnTo>
                <a:lnTo>
                  <a:pt x="5475" y="7495"/>
                </a:lnTo>
                <a:lnTo>
                  <a:pt x="5694" y="7324"/>
                </a:lnTo>
                <a:lnTo>
                  <a:pt x="5816" y="7470"/>
                </a:lnTo>
                <a:lnTo>
                  <a:pt x="5962" y="7592"/>
                </a:lnTo>
                <a:lnTo>
                  <a:pt x="6132" y="7665"/>
                </a:lnTo>
                <a:lnTo>
                  <a:pt x="6327" y="7738"/>
                </a:lnTo>
                <a:lnTo>
                  <a:pt x="6741" y="7738"/>
                </a:lnTo>
                <a:lnTo>
                  <a:pt x="6862" y="7689"/>
                </a:lnTo>
                <a:lnTo>
                  <a:pt x="6984" y="7641"/>
                </a:lnTo>
                <a:lnTo>
                  <a:pt x="7106" y="7592"/>
                </a:lnTo>
                <a:lnTo>
                  <a:pt x="7300" y="7422"/>
                </a:lnTo>
                <a:lnTo>
                  <a:pt x="7422" y="7568"/>
                </a:lnTo>
                <a:lnTo>
                  <a:pt x="7592" y="7665"/>
                </a:lnTo>
                <a:lnTo>
                  <a:pt x="7787" y="7714"/>
                </a:lnTo>
                <a:lnTo>
                  <a:pt x="7982" y="7738"/>
                </a:lnTo>
                <a:lnTo>
                  <a:pt x="8201" y="7714"/>
                </a:lnTo>
                <a:lnTo>
                  <a:pt x="8395" y="7665"/>
                </a:lnTo>
                <a:lnTo>
                  <a:pt x="8590" y="7568"/>
                </a:lnTo>
                <a:lnTo>
                  <a:pt x="8785" y="7446"/>
                </a:lnTo>
                <a:lnTo>
                  <a:pt x="8931" y="7568"/>
                </a:lnTo>
                <a:lnTo>
                  <a:pt x="9101" y="7665"/>
                </a:lnTo>
                <a:lnTo>
                  <a:pt x="9271" y="7738"/>
                </a:lnTo>
                <a:lnTo>
                  <a:pt x="9466" y="7787"/>
                </a:lnTo>
                <a:lnTo>
                  <a:pt x="9636" y="7787"/>
                </a:lnTo>
                <a:lnTo>
                  <a:pt x="9806" y="7762"/>
                </a:lnTo>
                <a:lnTo>
                  <a:pt x="9977" y="7714"/>
                </a:lnTo>
                <a:lnTo>
                  <a:pt x="10098" y="7616"/>
                </a:lnTo>
                <a:lnTo>
                  <a:pt x="10196" y="7714"/>
                </a:lnTo>
                <a:lnTo>
                  <a:pt x="10293" y="7787"/>
                </a:lnTo>
                <a:lnTo>
                  <a:pt x="10415" y="7860"/>
                </a:lnTo>
                <a:lnTo>
                  <a:pt x="10536" y="7908"/>
                </a:lnTo>
                <a:lnTo>
                  <a:pt x="10658" y="7957"/>
                </a:lnTo>
                <a:lnTo>
                  <a:pt x="10780" y="7957"/>
                </a:lnTo>
                <a:lnTo>
                  <a:pt x="10901" y="7908"/>
                </a:lnTo>
                <a:lnTo>
                  <a:pt x="10999" y="7860"/>
                </a:lnTo>
                <a:lnTo>
                  <a:pt x="11120" y="7811"/>
                </a:lnTo>
                <a:lnTo>
                  <a:pt x="11193" y="7714"/>
                </a:lnTo>
                <a:lnTo>
                  <a:pt x="11364" y="7543"/>
                </a:lnTo>
                <a:lnTo>
                  <a:pt x="11607" y="7689"/>
                </a:lnTo>
                <a:lnTo>
                  <a:pt x="11729" y="7762"/>
                </a:lnTo>
                <a:lnTo>
                  <a:pt x="11850" y="7811"/>
                </a:lnTo>
                <a:lnTo>
                  <a:pt x="11972" y="7835"/>
                </a:lnTo>
                <a:lnTo>
                  <a:pt x="12094" y="7835"/>
                </a:lnTo>
                <a:lnTo>
                  <a:pt x="12191" y="7811"/>
                </a:lnTo>
                <a:lnTo>
                  <a:pt x="12288" y="7738"/>
                </a:lnTo>
                <a:lnTo>
                  <a:pt x="12410" y="7835"/>
                </a:lnTo>
                <a:lnTo>
                  <a:pt x="12556" y="7884"/>
                </a:lnTo>
                <a:lnTo>
                  <a:pt x="12726" y="7908"/>
                </a:lnTo>
                <a:lnTo>
                  <a:pt x="12872" y="7884"/>
                </a:lnTo>
                <a:lnTo>
                  <a:pt x="13018" y="7860"/>
                </a:lnTo>
                <a:lnTo>
                  <a:pt x="13164" y="7762"/>
                </a:lnTo>
                <a:lnTo>
                  <a:pt x="13262" y="7665"/>
                </a:lnTo>
                <a:lnTo>
                  <a:pt x="13335" y="7519"/>
                </a:lnTo>
                <a:lnTo>
                  <a:pt x="13335" y="7470"/>
                </a:lnTo>
                <a:lnTo>
                  <a:pt x="13335" y="7446"/>
                </a:lnTo>
                <a:lnTo>
                  <a:pt x="13286" y="7422"/>
                </a:lnTo>
                <a:lnTo>
                  <a:pt x="13262" y="7422"/>
                </a:lnTo>
                <a:lnTo>
                  <a:pt x="13043" y="7470"/>
                </a:lnTo>
                <a:lnTo>
                  <a:pt x="12775" y="7543"/>
                </a:lnTo>
                <a:lnTo>
                  <a:pt x="12653" y="7543"/>
                </a:lnTo>
                <a:lnTo>
                  <a:pt x="12532" y="7519"/>
                </a:lnTo>
                <a:lnTo>
                  <a:pt x="12459" y="7470"/>
                </a:lnTo>
                <a:lnTo>
                  <a:pt x="12434" y="7422"/>
                </a:lnTo>
                <a:lnTo>
                  <a:pt x="12410" y="7373"/>
                </a:lnTo>
                <a:lnTo>
                  <a:pt x="12386" y="7300"/>
                </a:lnTo>
                <a:lnTo>
                  <a:pt x="12337" y="7251"/>
                </a:lnTo>
                <a:lnTo>
                  <a:pt x="12288" y="7203"/>
                </a:lnTo>
                <a:lnTo>
                  <a:pt x="12167" y="7203"/>
                </a:lnTo>
                <a:lnTo>
                  <a:pt x="12118" y="7251"/>
                </a:lnTo>
                <a:lnTo>
                  <a:pt x="12094" y="7300"/>
                </a:lnTo>
                <a:lnTo>
                  <a:pt x="12069" y="7373"/>
                </a:lnTo>
                <a:lnTo>
                  <a:pt x="12069" y="7422"/>
                </a:lnTo>
                <a:lnTo>
                  <a:pt x="12045" y="7470"/>
                </a:lnTo>
                <a:lnTo>
                  <a:pt x="12021" y="7495"/>
                </a:lnTo>
                <a:lnTo>
                  <a:pt x="11899" y="7495"/>
                </a:lnTo>
                <a:lnTo>
                  <a:pt x="11777" y="7446"/>
                </a:lnTo>
                <a:lnTo>
                  <a:pt x="11583" y="7300"/>
                </a:lnTo>
                <a:lnTo>
                  <a:pt x="11461" y="7178"/>
                </a:lnTo>
                <a:lnTo>
                  <a:pt x="11388" y="7154"/>
                </a:lnTo>
                <a:lnTo>
                  <a:pt x="11339" y="7130"/>
                </a:lnTo>
                <a:lnTo>
                  <a:pt x="11266" y="7154"/>
                </a:lnTo>
                <a:lnTo>
                  <a:pt x="11218" y="7178"/>
                </a:lnTo>
                <a:lnTo>
                  <a:pt x="11047" y="7397"/>
                </a:lnTo>
                <a:lnTo>
                  <a:pt x="10926" y="7495"/>
                </a:lnTo>
                <a:lnTo>
                  <a:pt x="10804" y="7543"/>
                </a:lnTo>
                <a:lnTo>
                  <a:pt x="10707" y="7568"/>
                </a:lnTo>
                <a:lnTo>
                  <a:pt x="10609" y="7568"/>
                </a:lnTo>
                <a:lnTo>
                  <a:pt x="10536" y="7519"/>
                </a:lnTo>
                <a:lnTo>
                  <a:pt x="10463" y="7422"/>
                </a:lnTo>
                <a:lnTo>
                  <a:pt x="10390" y="7324"/>
                </a:lnTo>
                <a:lnTo>
                  <a:pt x="10342" y="7178"/>
                </a:lnTo>
                <a:lnTo>
                  <a:pt x="10342" y="7105"/>
                </a:lnTo>
                <a:lnTo>
                  <a:pt x="10293" y="7032"/>
                </a:lnTo>
                <a:lnTo>
                  <a:pt x="10244" y="7008"/>
                </a:lnTo>
                <a:lnTo>
                  <a:pt x="10196" y="6984"/>
                </a:lnTo>
                <a:lnTo>
                  <a:pt x="10123" y="6984"/>
                </a:lnTo>
                <a:lnTo>
                  <a:pt x="10074" y="7008"/>
                </a:lnTo>
                <a:lnTo>
                  <a:pt x="10025" y="7057"/>
                </a:lnTo>
                <a:lnTo>
                  <a:pt x="9977" y="7130"/>
                </a:lnTo>
                <a:lnTo>
                  <a:pt x="9952" y="7227"/>
                </a:lnTo>
                <a:lnTo>
                  <a:pt x="9904" y="7300"/>
                </a:lnTo>
                <a:lnTo>
                  <a:pt x="9831" y="7349"/>
                </a:lnTo>
                <a:lnTo>
                  <a:pt x="9782" y="7397"/>
                </a:lnTo>
                <a:lnTo>
                  <a:pt x="9709" y="7422"/>
                </a:lnTo>
                <a:lnTo>
                  <a:pt x="9636" y="7422"/>
                </a:lnTo>
                <a:lnTo>
                  <a:pt x="9466" y="7397"/>
                </a:lnTo>
                <a:lnTo>
                  <a:pt x="9320" y="7349"/>
                </a:lnTo>
                <a:lnTo>
                  <a:pt x="9174" y="7251"/>
                </a:lnTo>
                <a:lnTo>
                  <a:pt x="9028" y="7154"/>
                </a:lnTo>
                <a:lnTo>
                  <a:pt x="8906" y="7032"/>
                </a:lnTo>
                <a:lnTo>
                  <a:pt x="8858" y="6984"/>
                </a:lnTo>
                <a:lnTo>
                  <a:pt x="8687" y="6984"/>
                </a:lnTo>
                <a:lnTo>
                  <a:pt x="8639" y="7032"/>
                </a:lnTo>
                <a:lnTo>
                  <a:pt x="8517" y="7130"/>
                </a:lnTo>
                <a:lnTo>
                  <a:pt x="8371" y="7227"/>
                </a:lnTo>
                <a:lnTo>
                  <a:pt x="8201" y="7300"/>
                </a:lnTo>
                <a:lnTo>
                  <a:pt x="8030" y="7349"/>
                </a:lnTo>
                <a:lnTo>
                  <a:pt x="7860" y="7349"/>
                </a:lnTo>
                <a:lnTo>
                  <a:pt x="7787" y="7324"/>
                </a:lnTo>
                <a:lnTo>
                  <a:pt x="7738" y="7300"/>
                </a:lnTo>
                <a:lnTo>
                  <a:pt x="7665" y="7251"/>
                </a:lnTo>
                <a:lnTo>
                  <a:pt x="7641" y="7178"/>
                </a:lnTo>
                <a:lnTo>
                  <a:pt x="7592" y="7105"/>
                </a:lnTo>
                <a:lnTo>
                  <a:pt x="7592" y="7008"/>
                </a:lnTo>
                <a:lnTo>
                  <a:pt x="7568" y="6935"/>
                </a:lnTo>
                <a:lnTo>
                  <a:pt x="7544" y="6886"/>
                </a:lnTo>
                <a:lnTo>
                  <a:pt x="7495" y="6838"/>
                </a:lnTo>
                <a:lnTo>
                  <a:pt x="7446" y="6813"/>
                </a:lnTo>
                <a:lnTo>
                  <a:pt x="7398" y="6789"/>
                </a:lnTo>
                <a:lnTo>
                  <a:pt x="7325" y="6789"/>
                </a:lnTo>
                <a:lnTo>
                  <a:pt x="7276" y="6813"/>
                </a:lnTo>
                <a:lnTo>
                  <a:pt x="7227" y="6862"/>
                </a:lnTo>
                <a:lnTo>
                  <a:pt x="7057" y="7057"/>
                </a:lnTo>
                <a:lnTo>
                  <a:pt x="6960" y="7154"/>
                </a:lnTo>
                <a:lnTo>
                  <a:pt x="6862" y="7251"/>
                </a:lnTo>
                <a:lnTo>
                  <a:pt x="6741" y="7300"/>
                </a:lnTo>
                <a:lnTo>
                  <a:pt x="6619" y="7324"/>
                </a:lnTo>
                <a:lnTo>
                  <a:pt x="6473" y="7324"/>
                </a:lnTo>
                <a:lnTo>
                  <a:pt x="6351" y="7300"/>
                </a:lnTo>
                <a:lnTo>
                  <a:pt x="6230" y="7251"/>
                </a:lnTo>
                <a:lnTo>
                  <a:pt x="6108" y="7178"/>
                </a:lnTo>
                <a:lnTo>
                  <a:pt x="6035" y="7057"/>
                </a:lnTo>
                <a:lnTo>
                  <a:pt x="5986" y="6935"/>
                </a:lnTo>
                <a:lnTo>
                  <a:pt x="5986" y="6886"/>
                </a:lnTo>
                <a:lnTo>
                  <a:pt x="5962" y="6838"/>
                </a:lnTo>
                <a:lnTo>
                  <a:pt x="5913" y="6789"/>
                </a:lnTo>
                <a:lnTo>
                  <a:pt x="5865" y="6740"/>
                </a:lnTo>
                <a:lnTo>
                  <a:pt x="5792" y="6716"/>
                </a:lnTo>
                <a:close/>
                <a:moveTo>
                  <a:pt x="16595" y="6302"/>
                </a:moveTo>
                <a:lnTo>
                  <a:pt x="16547" y="7081"/>
                </a:lnTo>
                <a:lnTo>
                  <a:pt x="16401" y="7203"/>
                </a:lnTo>
                <a:lnTo>
                  <a:pt x="16279" y="7349"/>
                </a:lnTo>
                <a:lnTo>
                  <a:pt x="16011" y="7665"/>
                </a:lnTo>
                <a:lnTo>
                  <a:pt x="15792" y="7908"/>
                </a:lnTo>
                <a:lnTo>
                  <a:pt x="15573" y="8200"/>
                </a:lnTo>
                <a:lnTo>
                  <a:pt x="15573" y="7689"/>
                </a:lnTo>
                <a:lnTo>
                  <a:pt x="15573" y="7665"/>
                </a:lnTo>
                <a:lnTo>
                  <a:pt x="15671" y="7470"/>
                </a:lnTo>
                <a:lnTo>
                  <a:pt x="15768" y="7276"/>
                </a:lnTo>
                <a:lnTo>
                  <a:pt x="16011" y="6935"/>
                </a:lnTo>
                <a:lnTo>
                  <a:pt x="16303" y="6619"/>
                </a:lnTo>
                <a:lnTo>
                  <a:pt x="16595" y="6302"/>
                </a:lnTo>
                <a:close/>
                <a:moveTo>
                  <a:pt x="16547" y="7592"/>
                </a:moveTo>
                <a:lnTo>
                  <a:pt x="16522" y="8663"/>
                </a:lnTo>
                <a:lnTo>
                  <a:pt x="16425" y="8711"/>
                </a:lnTo>
                <a:lnTo>
                  <a:pt x="16328" y="8760"/>
                </a:lnTo>
                <a:lnTo>
                  <a:pt x="16157" y="8930"/>
                </a:lnTo>
                <a:lnTo>
                  <a:pt x="15841" y="9271"/>
                </a:lnTo>
                <a:lnTo>
                  <a:pt x="15719" y="9417"/>
                </a:lnTo>
                <a:lnTo>
                  <a:pt x="15573" y="9612"/>
                </a:lnTo>
                <a:lnTo>
                  <a:pt x="15573" y="8882"/>
                </a:lnTo>
                <a:lnTo>
                  <a:pt x="15671" y="8857"/>
                </a:lnTo>
                <a:lnTo>
                  <a:pt x="15744" y="8784"/>
                </a:lnTo>
                <a:lnTo>
                  <a:pt x="15890" y="8517"/>
                </a:lnTo>
                <a:lnTo>
                  <a:pt x="16060" y="8273"/>
                </a:lnTo>
                <a:lnTo>
                  <a:pt x="16401" y="7811"/>
                </a:lnTo>
                <a:lnTo>
                  <a:pt x="16547" y="7592"/>
                </a:lnTo>
                <a:close/>
                <a:moveTo>
                  <a:pt x="9734" y="9149"/>
                </a:moveTo>
                <a:lnTo>
                  <a:pt x="9661" y="9174"/>
                </a:lnTo>
                <a:lnTo>
                  <a:pt x="9588" y="9198"/>
                </a:lnTo>
                <a:lnTo>
                  <a:pt x="9539" y="9247"/>
                </a:lnTo>
                <a:lnTo>
                  <a:pt x="9466" y="9368"/>
                </a:lnTo>
                <a:lnTo>
                  <a:pt x="9442" y="9490"/>
                </a:lnTo>
                <a:lnTo>
                  <a:pt x="9320" y="9587"/>
                </a:lnTo>
                <a:lnTo>
                  <a:pt x="9174" y="9660"/>
                </a:lnTo>
                <a:lnTo>
                  <a:pt x="9052" y="9685"/>
                </a:lnTo>
                <a:lnTo>
                  <a:pt x="8882" y="9685"/>
                </a:lnTo>
                <a:lnTo>
                  <a:pt x="8785" y="9660"/>
                </a:lnTo>
                <a:lnTo>
                  <a:pt x="8736" y="9636"/>
                </a:lnTo>
                <a:lnTo>
                  <a:pt x="8687" y="9587"/>
                </a:lnTo>
                <a:lnTo>
                  <a:pt x="8663" y="9539"/>
                </a:lnTo>
                <a:lnTo>
                  <a:pt x="8663" y="9441"/>
                </a:lnTo>
                <a:lnTo>
                  <a:pt x="8639" y="9368"/>
                </a:lnTo>
                <a:lnTo>
                  <a:pt x="8590" y="9320"/>
                </a:lnTo>
                <a:lnTo>
                  <a:pt x="8517" y="9295"/>
                </a:lnTo>
                <a:lnTo>
                  <a:pt x="8444" y="9271"/>
                </a:lnTo>
                <a:lnTo>
                  <a:pt x="8395" y="9295"/>
                </a:lnTo>
                <a:lnTo>
                  <a:pt x="8322" y="9344"/>
                </a:lnTo>
                <a:lnTo>
                  <a:pt x="8274" y="9417"/>
                </a:lnTo>
                <a:lnTo>
                  <a:pt x="8249" y="9466"/>
                </a:lnTo>
                <a:lnTo>
                  <a:pt x="8201" y="9514"/>
                </a:lnTo>
                <a:lnTo>
                  <a:pt x="8079" y="9587"/>
                </a:lnTo>
                <a:lnTo>
                  <a:pt x="7933" y="9612"/>
                </a:lnTo>
                <a:lnTo>
                  <a:pt x="7738" y="9636"/>
                </a:lnTo>
                <a:lnTo>
                  <a:pt x="7568" y="9636"/>
                </a:lnTo>
                <a:lnTo>
                  <a:pt x="7422" y="9587"/>
                </a:lnTo>
                <a:lnTo>
                  <a:pt x="7325" y="9514"/>
                </a:lnTo>
                <a:lnTo>
                  <a:pt x="7276" y="9466"/>
                </a:lnTo>
                <a:lnTo>
                  <a:pt x="7252" y="9417"/>
                </a:lnTo>
                <a:lnTo>
                  <a:pt x="7252" y="9344"/>
                </a:lnTo>
                <a:lnTo>
                  <a:pt x="7227" y="9295"/>
                </a:lnTo>
                <a:lnTo>
                  <a:pt x="7179" y="9247"/>
                </a:lnTo>
                <a:lnTo>
                  <a:pt x="7130" y="9222"/>
                </a:lnTo>
                <a:lnTo>
                  <a:pt x="7081" y="9198"/>
                </a:lnTo>
                <a:lnTo>
                  <a:pt x="7008" y="9198"/>
                </a:lnTo>
                <a:lnTo>
                  <a:pt x="6960" y="9222"/>
                </a:lnTo>
                <a:lnTo>
                  <a:pt x="6887" y="9247"/>
                </a:lnTo>
                <a:lnTo>
                  <a:pt x="6765" y="9417"/>
                </a:lnTo>
                <a:lnTo>
                  <a:pt x="6643" y="9563"/>
                </a:lnTo>
                <a:lnTo>
                  <a:pt x="6570" y="9636"/>
                </a:lnTo>
                <a:lnTo>
                  <a:pt x="6449" y="9685"/>
                </a:lnTo>
                <a:lnTo>
                  <a:pt x="6327" y="9733"/>
                </a:lnTo>
                <a:lnTo>
                  <a:pt x="6205" y="9758"/>
                </a:lnTo>
                <a:lnTo>
                  <a:pt x="6084" y="9758"/>
                </a:lnTo>
                <a:lnTo>
                  <a:pt x="6035" y="9733"/>
                </a:lnTo>
                <a:lnTo>
                  <a:pt x="5986" y="9709"/>
                </a:lnTo>
                <a:lnTo>
                  <a:pt x="5962" y="9660"/>
                </a:lnTo>
                <a:lnTo>
                  <a:pt x="5938" y="9612"/>
                </a:lnTo>
                <a:lnTo>
                  <a:pt x="5938" y="9514"/>
                </a:lnTo>
                <a:lnTo>
                  <a:pt x="5962" y="9441"/>
                </a:lnTo>
                <a:lnTo>
                  <a:pt x="5962" y="9344"/>
                </a:lnTo>
                <a:lnTo>
                  <a:pt x="5938" y="9271"/>
                </a:lnTo>
                <a:lnTo>
                  <a:pt x="5865" y="9198"/>
                </a:lnTo>
                <a:lnTo>
                  <a:pt x="5792" y="9174"/>
                </a:lnTo>
                <a:lnTo>
                  <a:pt x="5646" y="9174"/>
                </a:lnTo>
                <a:lnTo>
                  <a:pt x="5573" y="9247"/>
                </a:lnTo>
                <a:lnTo>
                  <a:pt x="5548" y="9320"/>
                </a:lnTo>
                <a:lnTo>
                  <a:pt x="5500" y="9417"/>
                </a:lnTo>
                <a:lnTo>
                  <a:pt x="5451" y="9490"/>
                </a:lnTo>
                <a:lnTo>
                  <a:pt x="5378" y="9587"/>
                </a:lnTo>
                <a:lnTo>
                  <a:pt x="5305" y="9636"/>
                </a:lnTo>
                <a:lnTo>
                  <a:pt x="5183" y="9685"/>
                </a:lnTo>
                <a:lnTo>
                  <a:pt x="5086" y="9733"/>
                </a:lnTo>
                <a:lnTo>
                  <a:pt x="4843" y="9782"/>
                </a:lnTo>
                <a:lnTo>
                  <a:pt x="4624" y="9782"/>
                </a:lnTo>
                <a:lnTo>
                  <a:pt x="4502" y="9733"/>
                </a:lnTo>
                <a:lnTo>
                  <a:pt x="4405" y="9709"/>
                </a:lnTo>
                <a:lnTo>
                  <a:pt x="4332" y="9636"/>
                </a:lnTo>
                <a:lnTo>
                  <a:pt x="4259" y="9587"/>
                </a:lnTo>
                <a:lnTo>
                  <a:pt x="4210" y="9490"/>
                </a:lnTo>
                <a:lnTo>
                  <a:pt x="4161" y="9393"/>
                </a:lnTo>
                <a:lnTo>
                  <a:pt x="4161" y="9344"/>
                </a:lnTo>
                <a:lnTo>
                  <a:pt x="4137" y="9295"/>
                </a:lnTo>
                <a:lnTo>
                  <a:pt x="4040" y="9247"/>
                </a:lnTo>
                <a:lnTo>
                  <a:pt x="3942" y="9222"/>
                </a:lnTo>
                <a:lnTo>
                  <a:pt x="3869" y="9247"/>
                </a:lnTo>
                <a:lnTo>
                  <a:pt x="3602" y="9417"/>
                </a:lnTo>
                <a:lnTo>
                  <a:pt x="3407" y="9539"/>
                </a:lnTo>
                <a:lnTo>
                  <a:pt x="3212" y="9660"/>
                </a:lnTo>
                <a:lnTo>
                  <a:pt x="3018" y="9733"/>
                </a:lnTo>
                <a:lnTo>
                  <a:pt x="2872" y="9733"/>
                </a:lnTo>
                <a:lnTo>
                  <a:pt x="2823" y="9709"/>
                </a:lnTo>
                <a:lnTo>
                  <a:pt x="2774" y="9660"/>
                </a:lnTo>
                <a:lnTo>
                  <a:pt x="2774" y="9587"/>
                </a:lnTo>
                <a:lnTo>
                  <a:pt x="2774" y="9490"/>
                </a:lnTo>
                <a:lnTo>
                  <a:pt x="2774" y="9417"/>
                </a:lnTo>
                <a:lnTo>
                  <a:pt x="2750" y="9368"/>
                </a:lnTo>
                <a:lnTo>
                  <a:pt x="2726" y="9344"/>
                </a:lnTo>
                <a:lnTo>
                  <a:pt x="2677" y="9320"/>
                </a:lnTo>
                <a:lnTo>
                  <a:pt x="2653" y="9295"/>
                </a:lnTo>
                <a:lnTo>
                  <a:pt x="2604" y="9320"/>
                </a:lnTo>
                <a:lnTo>
                  <a:pt x="2555" y="9320"/>
                </a:lnTo>
                <a:lnTo>
                  <a:pt x="2507" y="9368"/>
                </a:lnTo>
                <a:lnTo>
                  <a:pt x="2458" y="9490"/>
                </a:lnTo>
                <a:lnTo>
                  <a:pt x="2434" y="9612"/>
                </a:lnTo>
                <a:lnTo>
                  <a:pt x="2434" y="9733"/>
                </a:lnTo>
                <a:lnTo>
                  <a:pt x="2458" y="9831"/>
                </a:lnTo>
                <a:lnTo>
                  <a:pt x="2531" y="9928"/>
                </a:lnTo>
                <a:lnTo>
                  <a:pt x="2604" y="10025"/>
                </a:lnTo>
                <a:lnTo>
                  <a:pt x="2726" y="10098"/>
                </a:lnTo>
                <a:lnTo>
                  <a:pt x="2847" y="10147"/>
                </a:lnTo>
                <a:lnTo>
                  <a:pt x="2969" y="10171"/>
                </a:lnTo>
                <a:lnTo>
                  <a:pt x="3115" y="10147"/>
                </a:lnTo>
                <a:lnTo>
                  <a:pt x="3237" y="10123"/>
                </a:lnTo>
                <a:lnTo>
                  <a:pt x="3358" y="10074"/>
                </a:lnTo>
                <a:lnTo>
                  <a:pt x="3626" y="9928"/>
                </a:lnTo>
                <a:lnTo>
                  <a:pt x="3845" y="9758"/>
                </a:lnTo>
                <a:lnTo>
                  <a:pt x="3918" y="9855"/>
                </a:lnTo>
                <a:lnTo>
                  <a:pt x="3991" y="9952"/>
                </a:lnTo>
                <a:lnTo>
                  <a:pt x="4088" y="10025"/>
                </a:lnTo>
                <a:lnTo>
                  <a:pt x="4186" y="10074"/>
                </a:lnTo>
                <a:lnTo>
                  <a:pt x="4429" y="10171"/>
                </a:lnTo>
                <a:lnTo>
                  <a:pt x="4672" y="10196"/>
                </a:lnTo>
                <a:lnTo>
                  <a:pt x="4940" y="10196"/>
                </a:lnTo>
                <a:lnTo>
                  <a:pt x="5208" y="10147"/>
                </a:lnTo>
                <a:lnTo>
                  <a:pt x="5427" y="10050"/>
                </a:lnTo>
                <a:lnTo>
                  <a:pt x="5646" y="9928"/>
                </a:lnTo>
                <a:lnTo>
                  <a:pt x="5743" y="10001"/>
                </a:lnTo>
                <a:lnTo>
                  <a:pt x="5840" y="10098"/>
                </a:lnTo>
                <a:lnTo>
                  <a:pt x="5986" y="10147"/>
                </a:lnTo>
                <a:lnTo>
                  <a:pt x="6132" y="10196"/>
                </a:lnTo>
                <a:lnTo>
                  <a:pt x="6278" y="10220"/>
                </a:lnTo>
                <a:lnTo>
                  <a:pt x="6424" y="10196"/>
                </a:lnTo>
                <a:lnTo>
                  <a:pt x="6546" y="10171"/>
                </a:lnTo>
                <a:lnTo>
                  <a:pt x="6643" y="10123"/>
                </a:lnTo>
                <a:lnTo>
                  <a:pt x="6741" y="10050"/>
                </a:lnTo>
                <a:lnTo>
                  <a:pt x="6838" y="9977"/>
                </a:lnTo>
                <a:lnTo>
                  <a:pt x="7008" y="9782"/>
                </a:lnTo>
                <a:lnTo>
                  <a:pt x="7130" y="9879"/>
                </a:lnTo>
                <a:lnTo>
                  <a:pt x="7300" y="9977"/>
                </a:lnTo>
                <a:lnTo>
                  <a:pt x="7471" y="10025"/>
                </a:lnTo>
                <a:lnTo>
                  <a:pt x="7665" y="10050"/>
                </a:lnTo>
                <a:lnTo>
                  <a:pt x="7860" y="10050"/>
                </a:lnTo>
                <a:lnTo>
                  <a:pt x="8030" y="10025"/>
                </a:lnTo>
                <a:lnTo>
                  <a:pt x="8225" y="9952"/>
                </a:lnTo>
                <a:lnTo>
                  <a:pt x="8371" y="9879"/>
                </a:lnTo>
                <a:lnTo>
                  <a:pt x="8493" y="9977"/>
                </a:lnTo>
                <a:lnTo>
                  <a:pt x="8639" y="10025"/>
                </a:lnTo>
                <a:lnTo>
                  <a:pt x="8785" y="10074"/>
                </a:lnTo>
                <a:lnTo>
                  <a:pt x="8955" y="10074"/>
                </a:lnTo>
                <a:lnTo>
                  <a:pt x="9125" y="10050"/>
                </a:lnTo>
                <a:lnTo>
                  <a:pt x="9320" y="10001"/>
                </a:lnTo>
                <a:lnTo>
                  <a:pt x="9466" y="9928"/>
                </a:lnTo>
                <a:lnTo>
                  <a:pt x="9636" y="9831"/>
                </a:lnTo>
                <a:lnTo>
                  <a:pt x="9734" y="9904"/>
                </a:lnTo>
                <a:lnTo>
                  <a:pt x="9855" y="9952"/>
                </a:lnTo>
                <a:lnTo>
                  <a:pt x="10001" y="9977"/>
                </a:lnTo>
                <a:lnTo>
                  <a:pt x="10147" y="10001"/>
                </a:lnTo>
                <a:lnTo>
                  <a:pt x="10293" y="10001"/>
                </a:lnTo>
                <a:lnTo>
                  <a:pt x="10439" y="9977"/>
                </a:lnTo>
                <a:lnTo>
                  <a:pt x="10561" y="9928"/>
                </a:lnTo>
                <a:lnTo>
                  <a:pt x="10682" y="9855"/>
                </a:lnTo>
                <a:lnTo>
                  <a:pt x="10780" y="9952"/>
                </a:lnTo>
                <a:lnTo>
                  <a:pt x="10901" y="10001"/>
                </a:lnTo>
                <a:lnTo>
                  <a:pt x="11193" y="10001"/>
                </a:lnTo>
                <a:lnTo>
                  <a:pt x="11339" y="9952"/>
                </a:lnTo>
                <a:lnTo>
                  <a:pt x="11510" y="9904"/>
                </a:lnTo>
                <a:lnTo>
                  <a:pt x="11656" y="9831"/>
                </a:lnTo>
                <a:lnTo>
                  <a:pt x="11802" y="9733"/>
                </a:lnTo>
                <a:lnTo>
                  <a:pt x="11850" y="9806"/>
                </a:lnTo>
                <a:lnTo>
                  <a:pt x="11923" y="9855"/>
                </a:lnTo>
                <a:lnTo>
                  <a:pt x="12069" y="9928"/>
                </a:lnTo>
                <a:lnTo>
                  <a:pt x="12240" y="9952"/>
                </a:lnTo>
                <a:lnTo>
                  <a:pt x="12434" y="9952"/>
                </a:lnTo>
                <a:lnTo>
                  <a:pt x="12629" y="9904"/>
                </a:lnTo>
                <a:lnTo>
                  <a:pt x="12824" y="9831"/>
                </a:lnTo>
                <a:lnTo>
                  <a:pt x="13018" y="9758"/>
                </a:lnTo>
                <a:lnTo>
                  <a:pt x="13164" y="9660"/>
                </a:lnTo>
                <a:lnTo>
                  <a:pt x="13237" y="9612"/>
                </a:lnTo>
                <a:lnTo>
                  <a:pt x="13262" y="9539"/>
                </a:lnTo>
                <a:lnTo>
                  <a:pt x="13262" y="9466"/>
                </a:lnTo>
                <a:lnTo>
                  <a:pt x="13237" y="9393"/>
                </a:lnTo>
                <a:lnTo>
                  <a:pt x="13189" y="9344"/>
                </a:lnTo>
                <a:lnTo>
                  <a:pt x="13116" y="9320"/>
                </a:lnTo>
                <a:lnTo>
                  <a:pt x="13067" y="9320"/>
                </a:lnTo>
                <a:lnTo>
                  <a:pt x="12994" y="9344"/>
                </a:lnTo>
                <a:lnTo>
                  <a:pt x="12775" y="9466"/>
                </a:lnTo>
                <a:lnTo>
                  <a:pt x="12605" y="9539"/>
                </a:lnTo>
                <a:lnTo>
                  <a:pt x="12459" y="9587"/>
                </a:lnTo>
                <a:lnTo>
                  <a:pt x="12288" y="9612"/>
                </a:lnTo>
                <a:lnTo>
                  <a:pt x="12167" y="9612"/>
                </a:lnTo>
                <a:lnTo>
                  <a:pt x="12118" y="9587"/>
                </a:lnTo>
                <a:lnTo>
                  <a:pt x="12094" y="9539"/>
                </a:lnTo>
                <a:lnTo>
                  <a:pt x="12069" y="9490"/>
                </a:lnTo>
                <a:lnTo>
                  <a:pt x="12069" y="9417"/>
                </a:lnTo>
                <a:lnTo>
                  <a:pt x="12069" y="9368"/>
                </a:lnTo>
                <a:lnTo>
                  <a:pt x="12045" y="9295"/>
                </a:lnTo>
                <a:lnTo>
                  <a:pt x="12021" y="9247"/>
                </a:lnTo>
                <a:lnTo>
                  <a:pt x="11972" y="9222"/>
                </a:lnTo>
                <a:lnTo>
                  <a:pt x="11875" y="9222"/>
                </a:lnTo>
                <a:lnTo>
                  <a:pt x="11826" y="9247"/>
                </a:lnTo>
                <a:lnTo>
                  <a:pt x="11777" y="9295"/>
                </a:lnTo>
                <a:lnTo>
                  <a:pt x="11704" y="9393"/>
                </a:lnTo>
                <a:lnTo>
                  <a:pt x="11583" y="9490"/>
                </a:lnTo>
                <a:lnTo>
                  <a:pt x="11437" y="9587"/>
                </a:lnTo>
                <a:lnTo>
                  <a:pt x="11266" y="9660"/>
                </a:lnTo>
                <a:lnTo>
                  <a:pt x="11120" y="9709"/>
                </a:lnTo>
                <a:lnTo>
                  <a:pt x="11072" y="9709"/>
                </a:lnTo>
                <a:lnTo>
                  <a:pt x="11023" y="9685"/>
                </a:lnTo>
                <a:lnTo>
                  <a:pt x="10974" y="9660"/>
                </a:lnTo>
                <a:lnTo>
                  <a:pt x="10950" y="9612"/>
                </a:lnTo>
                <a:lnTo>
                  <a:pt x="10950" y="9539"/>
                </a:lnTo>
                <a:lnTo>
                  <a:pt x="10974" y="9441"/>
                </a:lnTo>
                <a:lnTo>
                  <a:pt x="10974" y="9393"/>
                </a:lnTo>
                <a:lnTo>
                  <a:pt x="10950" y="9320"/>
                </a:lnTo>
                <a:lnTo>
                  <a:pt x="10926" y="9271"/>
                </a:lnTo>
                <a:lnTo>
                  <a:pt x="10853" y="9271"/>
                </a:lnTo>
                <a:lnTo>
                  <a:pt x="10804" y="9247"/>
                </a:lnTo>
                <a:lnTo>
                  <a:pt x="10755" y="9271"/>
                </a:lnTo>
                <a:lnTo>
                  <a:pt x="10682" y="9295"/>
                </a:lnTo>
                <a:lnTo>
                  <a:pt x="10658" y="9368"/>
                </a:lnTo>
                <a:lnTo>
                  <a:pt x="10585" y="9490"/>
                </a:lnTo>
                <a:lnTo>
                  <a:pt x="10463" y="9587"/>
                </a:lnTo>
                <a:lnTo>
                  <a:pt x="10342" y="9636"/>
                </a:lnTo>
                <a:lnTo>
                  <a:pt x="10025" y="9636"/>
                </a:lnTo>
                <a:lnTo>
                  <a:pt x="9928" y="9587"/>
                </a:lnTo>
                <a:lnTo>
                  <a:pt x="9855" y="9563"/>
                </a:lnTo>
                <a:lnTo>
                  <a:pt x="9904" y="9393"/>
                </a:lnTo>
                <a:lnTo>
                  <a:pt x="9904" y="9320"/>
                </a:lnTo>
                <a:lnTo>
                  <a:pt x="9879" y="9247"/>
                </a:lnTo>
                <a:lnTo>
                  <a:pt x="9831" y="9198"/>
                </a:lnTo>
                <a:lnTo>
                  <a:pt x="9782" y="9174"/>
                </a:lnTo>
                <a:lnTo>
                  <a:pt x="9734" y="9149"/>
                </a:lnTo>
                <a:close/>
                <a:moveTo>
                  <a:pt x="16522" y="9003"/>
                </a:moveTo>
                <a:lnTo>
                  <a:pt x="16522" y="9879"/>
                </a:lnTo>
                <a:lnTo>
                  <a:pt x="16401" y="9879"/>
                </a:lnTo>
                <a:lnTo>
                  <a:pt x="16279" y="9928"/>
                </a:lnTo>
                <a:lnTo>
                  <a:pt x="16182" y="9977"/>
                </a:lnTo>
                <a:lnTo>
                  <a:pt x="16084" y="10050"/>
                </a:lnTo>
                <a:lnTo>
                  <a:pt x="15914" y="10196"/>
                </a:lnTo>
                <a:lnTo>
                  <a:pt x="15744" y="10390"/>
                </a:lnTo>
                <a:lnTo>
                  <a:pt x="15598" y="10561"/>
                </a:lnTo>
                <a:lnTo>
                  <a:pt x="15598" y="10342"/>
                </a:lnTo>
                <a:lnTo>
                  <a:pt x="15646" y="10317"/>
                </a:lnTo>
                <a:lnTo>
                  <a:pt x="15671" y="10269"/>
                </a:lnTo>
                <a:lnTo>
                  <a:pt x="15890" y="9879"/>
                </a:lnTo>
                <a:lnTo>
                  <a:pt x="16011" y="9685"/>
                </a:lnTo>
                <a:lnTo>
                  <a:pt x="16133" y="9490"/>
                </a:lnTo>
                <a:lnTo>
                  <a:pt x="16328" y="9271"/>
                </a:lnTo>
                <a:lnTo>
                  <a:pt x="16522" y="9003"/>
                </a:lnTo>
                <a:close/>
                <a:moveTo>
                  <a:pt x="16522" y="10001"/>
                </a:moveTo>
                <a:lnTo>
                  <a:pt x="16522" y="10755"/>
                </a:lnTo>
                <a:lnTo>
                  <a:pt x="16352" y="10853"/>
                </a:lnTo>
                <a:lnTo>
                  <a:pt x="16230" y="10974"/>
                </a:lnTo>
                <a:lnTo>
                  <a:pt x="15987" y="11242"/>
                </a:lnTo>
                <a:lnTo>
                  <a:pt x="15792" y="11461"/>
                </a:lnTo>
                <a:lnTo>
                  <a:pt x="15598" y="11704"/>
                </a:lnTo>
                <a:lnTo>
                  <a:pt x="15598" y="11291"/>
                </a:lnTo>
                <a:lnTo>
                  <a:pt x="15768" y="10974"/>
                </a:lnTo>
                <a:lnTo>
                  <a:pt x="15963" y="10682"/>
                </a:lnTo>
                <a:lnTo>
                  <a:pt x="16255" y="10342"/>
                </a:lnTo>
                <a:lnTo>
                  <a:pt x="16522" y="10001"/>
                </a:lnTo>
                <a:close/>
                <a:moveTo>
                  <a:pt x="10244" y="11145"/>
                </a:moveTo>
                <a:lnTo>
                  <a:pt x="10171" y="11193"/>
                </a:lnTo>
                <a:lnTo>
                  <a:pt x="10123" y="11242"/>
                </a:lnTo>
                <a:lnTo>
                  <a:pt x="9928" y="11534"/>
                </a:lnTo>
                <a:lnTo>
                  <a:pt x="9831" y="11656"/>
                </a:lnTo>
                <a:lnTo>
                  <a:pt x="9709" y="11753"/>
                </a:lnTo>
                <a:lnTo>
                  <a:pt x="9636" y="11802"/>
                </a:lnTo>
                <a:lnTo>
                  <a:pt x="9539" y="11826"/>
                </a:lnTo>
                <a:lnTo>
                  <a:pt x="9320" y="11826"/>
                </a:lnTo>
                <a:lnTo>
                  <a:pt x="9223" y="11802"/>
                </a:lnTo>
                <a:lnTo>
                  <a:pt x="9150" y="11753"/>
                </a:lnTo>
                <a:lnTo>
                  <a:pt x="9077" y="11680"/>
                </a:lnTo>
                <a:lnTo>
                  <a:pt x="9052" y="11607"/>
                </a:lnTo>
                <a:lnTo>
                  <a:pt x="9125" y="11412"/>
                </a:lnTo>
                <a:lnTo>
                  <a:pt x="9125" y="11339"/>
                </a:lnTo>
                <a:lnTo>
                  <a:pt x="9101" y="11266"/>
                </a:lnTo>
                <a:lnTo>
                  <a:pt x="9052" y="11218"/>
                </a:lnTo>
                <a:lnTo>
                  <a:pt x="9004" y="11169"/>
                </a:lnTo>
                <a:lnTo>
                  <a:pt x="8882" y="11169"/>
                </a:lnTo>
                <a:lnTo>
                  <a:pt x="8809" y="11193"/>
                </a:lnTo>
                <a:lnTo>
                  <a:pt x="8760" y="11266"/>
                </a:lnTo>
                <a:lnTo>
                  <a:pt x="8687" y="11388"/>
                </a:lnTo>
                <a:lnTo>
                  <a:pt x="8663" y="11510"/>
                </a:lnTo>
                <a:lnTo>
                  <a:pt x="8566" y="11656"/>
                </a:lnTo>
                <a:lnTo>
                  <a:pt x="8395" y="11729"/>
                </a:lnTo>
                <a:lnTo>
                  <a:pt x="8298" y="11753"/>
                </a:lnTo>
                <a:lnTo>
                  <a:pt x="8176" y="11777"/>
                </a:lnTo>
                <a:lnTo>
                  <a:pt x="8103" y="11753"/>
                </a:lnTo>
                <a:lnTo>
                  <a:pt x="8055" y="11729"/>
                </a:lnTo>
                <a:lnTo>
                  <a:pt x="8055" y="11680"/>
                </a:lnTo>
                <a:lnTo>
                  <a:pt x="8055" y="11607"/>
                </a:lnTo>
                <a:lnTo>
                  <a:pt x="8079" y="11534"/>
                </a:lnTo>
                <a:lnTo>
                  <a:pt x="8079" y="11461"/>
                </a:lnTo>
                <a:lnTo>
                  <a:pt x="8055" y="11412"/>
                </a:lnTo>
                <a:lnTo>
                  <a:pt x="8006" y="11364"/>
                </a:lnTo>
                <a:lnTo>
                  <a:pt x="7957" y="11339"/>
                </a:lnTo>
                <a:lnTo>
                  <a:pt x="7884" y="11315"/>
                </a:lnTo>
                <a:lnTo>
                  <a:pt x="7811" y="11339"/>
                </a:lnTo>
                <a:lnTo>
                  <a:pt x="7763" y="11388"/>
                </a:lnTo>
                <a:lnTo>
                  <a:pt x="7544" y="11558"/>
                </a:lnTo>
                <a:lnTo>
                  <a:pt x="7325" y="11753"/>
                </a:lnTo>
                <a:lnTo>
                  <a:pt x="7179" y="11802"/>
                </a:lnTo>
                <a:lnTo>
                  <a:pt x="6984" y="11826"/>
                </a:lnTo>
                <a:lnTo>
                  <a:pt x="6887" y="11802"/>
                </a:lnTo>
                <a:lnTo>
                  <a:pt x="6765" y="11802"/>
                </a:lnTo>
                <a:lnTo>
                  <a:pt x="6692" y="11753"/>
                </a:lnTo>
                <a:lnTo>
                  <a:pt x="6643" y="11704"/>
                </a:lnTo>
                <a:lnTo>
                  <a:pt x="6668" y="11583"/>
                </a:lnTo>
                <a:lnTo>
                  <a:pt x="6668" y="11412"/>
                </a:lnTo>
                <a:lnTo>
                  <a:pt x="6643" y="11339"/>
                </a:lnTo>
                <a:lnTo>
                  <a:pt x="6595" y="11266"/>
                </a:lnTo>
                <a:lnTo>
                  <a:pt x="6546" y="11218"/>
                </a:lnTo>
                <a:lnTo>
                  <a:pt x="6473" y="11193"/>
                </a:lnTo>
                <a:lnTo>
                  <a:pt x="6400" y="11193"/>
                </a:lnTo>
                <a:lnTo>
                  <a:pt x="6327" y="11218"/>
                </a:lnTo>
                <a:lnTo>
                  <a:pt x="6254" y="11291"/>
                </a:lnTo>
                <a:lnTo>
                  <a:pt x="6205" y="11364"/>
                </a:lnTo>
                <a:lnTo>
                  <a:pt x="6181" y="11485"/>
                </a:lnTo>
                <a:lnTo>
                  <a:pt x="6157" y="11583"/>
                </a:lnTo>
                <a:lnTo>
                  <a:pt x="6084" y="11656"/>
                </a:lnTo>
                <a:lnTo>
                  <a:pt x="5986" y="11704"/>
                </a:lnTo>
                <a:lnTo>
                  <a:pt x="5767" y="11704"/>
                </a:lnTo>
                <a:lnTo>
                  <a:pt x="5670" y="11680"/>
                </a:lnTo>
                <a:lnTo>
                  <a:pt x="5573" y="11607"/>
                </a:lnTo>
                <a:lnTo>
                  <a:pt x="5475" y="11534"/>
                </a:lnTo>
                <a:lnTo>
                  <a:pt x="5427" y="11461"/>
                </a:lnTo>
                <a:lnTo>
                  <a:pt x="5378" y="11388"/>
                </a:lnTo>
                <a:lnTo>
                  <a:pt x="5305" y="11315"/>
                </a:lnTo>
                <a:lnTo>
                  <a:pt x="5232" y="11291"/>
                </a:lnTo>
                <a:lnTo>
                  <a:pt x="5159" y="11291"/>
                </a:lnTo>
                <a:lnTo>
                  <a:pt x="5062" y="11315"/>
                </a:lnTo>
                <a:lnTo>
                  <a:pt x="5013" y="11364"/>
                </a:lnTo>
                <a:lnTo>
                  <a:pt x="4964" y="11412"/>
                </a:lnTo>
                <a:lnTo>
                  <a:pt x="4964" y="11510"/>
                </a:lnTo>
                <a:lnTo>
                  <a:pt x="4964" y="11607"/>
                </a:lnTo>
                <a:lnTo>
                  <a:pt x="4964" y="11680"/>
                </a:lnTo>
                <a:lnTo>
                  <a:pt x="4940" y="11729"/>
                </a:lnTo>
                <a:lnTo>
                  <a:pt x="4891" y="11777"/>
                </a:lnTo>
                <a:lnTo>
                  <a:pt x="4818" y="11826"/>
                </a:lnTo>
                <a:lnTo>
                  <a:pt x="4697" y="11850"/>
                </a:lnTo>
                <a:lnTo>
                  <a:pt x="4599" y="11826"/>
                </a:lnTo>
                <a:lnTo>
                  <a:pt x="4502" y="11753"/>
                </a:lnTo>
                <a:lnTo>
                  <a:pt x="4453" y="11656"/>
                </a:lnTo>
                <a:lnTo>
                  <a:pt x="4453" y="11607"/>
                </a:lnTo>
                <a:lnTo>
                  <a:pt x="4453" y="11558"/>
                </a:lnTo>
                <a:lnTo>
                  <a:pt x="4478" y="11437"/>
                </a:lnTo>
                <a:lnTo>
                  <a:pt x="4429" y="11364"/>
                </a:lnTo>
                <a:lnTo>
                  <a:pt x="4380" y="11291"/>
                </a:lnTo>
                <a:lnTo>
                  <a:pt x="4307" y="11266"/>
                </a:lnTo>
                <a:lnTo>
                  <a:pt x="4210" y="11242"/>
                </a:lnTo>
                <a:lnTo>
                  <a:pt x="4113" y="11266"/>
                </a:lnTo>
                <a:lnTo>
                  <a:pt x="4040" y="11339"/>
                </a:lnTo>
                <a:lnTo>
                  <a:pt x="3991" y="11412"/>
                </a:lnTo>
                <a:lnTo>
                  <a:pt x="3942" y="11510"/>
                </a:lnTo>
                <a:lnTo>
                  <a:pt x="3894" y="11607"/>
                </a:lnTo>
                <a:lnTo>
                  <a:pt x="3796" y="11680"/>
                </a:lnTo>
                <a:lnTo>
                  <a:pt x="3723" y="11753"/>
                </a:lnTo>
                <a:lnTo>
                  <a:pt x="3529" y="11850"/>
                </a:lnTo>
                <a:lnTo>
                  <a:pt x="3431" y="11875"/>
                </a:lnTo>
                <a:lnTo>
                  <a:pt x="3310" y="11899"/>
                </a:lnTo>
                <a:lnTo>
                  <a:pt x="3261" y="11899"/>
                </a:lnTo>
                <a:lnTo>
                  <a:pt x="3212" y="11875"/>
                </a:lnTo>
                <a:lnTo>
                  <a:pt x="3139" y="11826"/>
                </a:lnTo>
                <a:lnTo>
                  <a:pt x="3115" y="11729"/>
                </a:lnTo>
                <a:lnTo>
                  <a:pt x="3066" y="11631"/>
                </a:lnTo>
                <a:lnTo>
                  <a:pt x="3018" y="11461"/>
                </a:lnTo>
                <a:lnTo>
                  <a:pt x="2993" y="11388"/>
                </a:lnTo>
                <a:lnTo>
                  <a:pt x="2969" y="11388"/>
                </a:lnTo>
                <a:lnTo>
                  <a:pt x="2969" y="11364"/>
                </a:lnTo>
                <a:lnTo>
                  <a:pt x="2945" y="11339"/>
                </a:lnTo>
                <a:lnTo>
                  <a:pt x="2896" y="11315"/>
                </a:lnTo>
                <a:lnTo>
                  <a:pt x="2847" y="11315"/>
                </a:lnTo>
                <a:lnTo>
                  <a:pt x="2799" y="11339"/>
                </a:lnTo>
                <a:lnTo>
                  <a:pt x="2750" y="11364"/>
                </a:lnTo>
                <a:lnTo>
                  <a:pt x="2701" y="11461"/>
                </a:lnTo>
                <a:lnTo>
                  <a:pt x="2677" y="11583"/>
                </a:lnTo>
                <a:lnTo>
                  <a:pt x="2677" y="11802"/>
                </a:lnTo>
                <a:lnTo>
                  <a:pt x="2701" y="11923"/>
                </a:lnTo>
                <a:lnTo>
                  <a:pt x="2726" y="12021"/>
                </a:lnTo>
                <a:lnTo>
                  <a:pt x="2799" y="12093"/>
                </a:lnTo>
                <a:lnTo>
                  <a:pt x="2847" y="12191"/>
                </a:lnTo>
                <a:lnTo>
                  <a:pt x="2945" y="12264"/>
                </a:lnTo>
                <a:lnTo>
                  <a:pt x="3042" y="12312"/>
                </a:lnTo>
                <a:lnTo>
                  <a:pt x="3188" y="12361"/>
                </a:lnTo>
                <a:lnTo>
                  <a:pt x="3480" y="12361"/>
                </a:lnTo>
                <a:lnTo>
                  <a:pt x="3626" y="12337"/>
                </a:lnTo>
                <a:lnTo>
                  <a:pt x="3748" y="12288"/>
                </a:lnTo>
                <a:lnTo>
                  <a:pt x="3869" y="12215"/>
                </a:lnTo>
                <a:lnTo>
                  <a:pt x="4015" y="12142"/>
                </a:lnTo>
                <a:lnTo>
                  <a:pt x="4113" y="12045"/>
                </a:lnTo>
                <a:lnTo>
                  <a:pt x="4259" y="12166"/>
                </a:lnTo>
                <a:lnTo>
                  <a:pt x="4405" y="12239"/>
                </a:lnTo>
                <a:lnTo>
                  <a:pt x="4575" y="12288"/>
                </a:lnTo>
                <a:lnTo>
                  <a:pt x="4745" y="12312"/>
                </a:lnTo>
                <a:lnTo>
                  <a:pt x="4916" y="12288"/>
                </a:lnTo>
                <a:lnTo>
                  <a:pt x="5086" y="12239"/>
                </a:lnTo>
                <a:lnTo>
                  <a:pt x="5232" y="12142"/>
                </a:lnTo>
                <a:lnTo>
                  <a:pt x="5354" y="12021"/>
                </a:lnTo>
                <a:lnTo>
                  <a:pt x="5475" y="12069"/>
                </a:lnTo>
                <a:lnTo>
                  <a:pt x="5597" y="12118"/>
                </a:lnTo>
                <a:lnTo>
                  <a:pt x="5743" y="12142"/>
                </a:lnTo>
                <a:lnTo>
                  <a:pt x="5889" y="12166"/>
                </a:lnTo>
                <a:lnTo>
                  <a:pt x="6011" y="12166"/>
                </a:lnTo>
                <a:lnTo>
                  <a:pt x="6157" y="12142"/>
                </a:lnTo>
                <a:lnTo>
                  <a:pt x="6278" y="12093"/>
                </a:lnTo>
                <a:lnTo>
                  <a:pt x="6376" y="12045"/>
                </a:lnTo>
                <a:lnTo>
                  <a:pt x="6546" y="12142"/>
                </a:lnTo>
                <a:lnTo>
                  <a:pt x="6716" y="12239"/>
                </a:lnTo>
                <a:lnTo>
                  <a:pt x="6862" y="12288"/>
                </a:lnTo>
                <a:lnTo>
                  <a:pt x="7008" y="12312"/>
                </a:lnTo>
                <a:lnTo>
                  <a:pt x="7154" y="12288"/>
                </a:lnTo>
                <a:lnTo>
                  <a:pt x="7276" y="12264"/>
                </a:lnTo>
                <a:lnTo>
                  <a:pt x="7398" y="12191"/>
                </a:lnTo>
                <a:lnTo>
                  <a:pt x="7519" y="12118"/>
                </a:lnTo>
                <a:lnTo>
                  <a:pt x="7763" y="11948"/>
                </a:lnTo>
                <a:lnTo>
                  <a:pt x="7836" y="12021"/>
                </a:lnTo>
                <a:lnTo>
                  <a:pt x="7909" y="12093"/>
                </a:lnTo>
                <a:lnTo>
                  <a:pt x="8030" y="12142"/>
                </a:lnTo>
                <a:lnTo>
                  <a:pt x="8347" y="12142"/>
                </a:lnTo>
                <a:lnTo>
                  <a:pt x="8493" y="12118"/>
                </a:lnTo>
                <a:lnTo>
                  <a:pt x="8663" y="12045"/>
                </a:lnTo>
                <a:lnTo>
                  <a:pt x="8785" y="11948"/>
                </a:lnTo>
                <a:lnTo>
                  <a:pt x="8882" y="12021"/>
                </a:lnTo>
                <a:lnTo>
                  <a:pt x="8955" y="12093"/>
                </a:lnTo>
                <a:lnTo>
                  <a:pt x="9174" y="12191"/>
                </a:lnTo>
                <a:lnTo>
                  <a:pt x="9320" y="12239"/>
                </a:lnTo>
                <a:lnTo>
                  <a:pt x="9466" y="12264"/>
                </a:lnTo>
                <a:lnTo>
                  <a:pt x="9588" y="12239"/>
                </a:lnTo>
                <a:lnTo>
                  <a:pt x="9709" y="12215"/>
                </a:lnTo>
                <a:lnTo>
                  <a:pt x="9831" y="12166"/>
                </a:lnTo>
                <a:lnTo>
                  <a:pt x="9952" y="12093"/>
                </a:lnTo>
                <a:lnTo>
                  <a:pt x="10147" y="11899"/>
                </a:lnTo>
                <a:lnTo>
                  <a:pt x="10269" y="12021"/>
                </a:lnTo>
                <a:lnTo>
                  <a:pt x="10415" y="12093"/>
                </a:lnTo>
                <a:lnTo>
                  <a:pt x="10561" y="12142"/>
                </a:lnTo>
                <a:lnTo>
                  <a:pt x="10755" y="12166"/>
                </a:lnTo>
                <a:lnTo>
                  <a:pt x="10926" y="12191"/>
                </a:lnTo>
                <a:lnTo>
                  <a:pt x="11096" y="12166"/>
                </a:lnTo>
                <a:lnTo>
                  <a:pt x="11266" y="12093"/>
                </a:lnTo>
                <a:lnTo>
                  <a:pt x="11412" y="12021"/>
                </a:lnTo>
                <a:lnTo>
                  <a:pt x="11558" y="12093"/>
                </a:lnTo>
                <a:lnTo>
                  <a:pt x="11704" y="12142"/>
                </a:lnTo>
                <a:lnTo>
                  <a:pt x="12045" y="12142"/>
                </a:lnTo>
                <a:lnTo>
                  <a:pt x="12215" y="12118"/>
                </a:lnTo>
                <a:lnTo>
                  <a:pt x="12410" y="12069"/>
                </a:lnTo>
                <a:lnTo>
                  <a:pt x="12580" y="11996"/>
                </a:lnTo>
                <a:lnTo>
                  <a:pt x="12726" y="11899"/>
                </a:lnTo>
                <a:lnTo>
                  <a:pt x="12799" y="11948"/>
                </a:lnTo>
                <a:lnTo>
                  <a:pt x="12921" y="11972"/>
                </a:lnTo>
                <a:lnTo>
                  <a:pt x="13043" y="11972"/>
                </a:lnTo>
                <a:lnTo>
                  <a:pt x="13164" y="11948"/>
                </a:lnTo>
                <a:lnTo>
                  <a:pt x="13237" y="11899"/>
                </a:lnTo>
                <a:lnTo>
                  <a:pt x="13286" y="11850"/>
                </a:lnTo>
                <a:lnTo>
                  <a:pt x="13310" y="11777"/>
                </a:lnTo>
                <a:lnTo>
                  <a:pt x="13310" y="11704"/>
                </a:lnTo>
                <a:lnTo>
                  <a:pt x="13286" y="11631"/>
                </a:lnTo>
                <a:lnTo>
                  <a:pt x="13262" y="11583"/>
                </a:lnTo>
                <a:lnTo>
                  <a:pt x="13189" y="11558"/>
                </a:lnTo>
                <a:lnTo>
                  <a:pt x="13116" y="11534"/>
                </a:lnTo>
                <a:lnTo>
                  <a:pt x="13043" y="11558"/>
                </a:lnTo>
                <a:lnTo>
                  <a:pt x="12970" y="11534"/>
                </a:lnTo>
                <a:lnTo>
                  <a:pt x="12897" y="11437"/>
                </a:lnTo>
                <a:lnTo>
                  <a:pt x="12799" y="11388"/>
                </a:lnTo>
                <a:lnTo>
                  <a:pt x="12751" y="11364"/>
                </a:lnTo>
                <a:lnTo>
                  <a:pt x="12702" y="11364"/>
                </a:lnTo>
                <a:lnTo>
                  <a:pt x="12653" y="11388"/>
                </a:lnTo>
                <a:lnTo>
                  <a:pt x="12605" y="11437"/>
                </a:lnTo>
                <a:lnTo>
                  <a:pt x="12532" y="11485"/>
                </a:lnTo>
                <a:lnTo>
                  <a:pt x="12410" y="11558"/>
                </a:lnTo>
                <a:lnTo>
                  <a:pt x="12264" y="11631"/>
                </a:lnTo>
                <a:lnTo>
                  <a:pt x="12094" y="11704"/>
                </a:lnTo>
                <a:lnTo>
                  <a:pt x="11948" y="11729"/>
                </a:lnTo>
                <a:lnTo>
                  <a:pt x="11753" y="11729"/>
                </a:lnTo>
                <a:lnTo>
                  <a:pt x="11729" y="11704"/>
                </a:lnTo>
                <a:lnTo>
                  <a:pt x="11704" y="11656"/>
                </a:lnTo>
                <a:lnTo>
                  <a:pt x="11680" y="11607"/>
                </a:lnTo>
                <a:lnTo>
                  <a:pt x="11704" y="11485"/>
                </a:lnTo>
                <a:lnTo>
                  <a:pt x="11704" y="11412"/>
                </a:lnTo>
                <a:lnTo>
                  <a:pt x="11656" y="11339"/>
                </a:lnTo>
                <a:lnTo>
                  <a:pt x="11607" y="11291"/>
                </a:lnTo>
                <a:lnTo>
                  <a:pt x="11534" y="11266"/>
                </a:lnTo>
                <a:lnTo>
                  <a:pt x="11461" y="11291"/>
                </a:lnTo>
                <a:lnTo>
                  <a:pt x="11388" y="11315"/>
                </a:lnTo>
                <a:lnTo>
                  <a:pt x="11315" y="11364"/>
                </a:lnTo>
                <a:lnTo>
                  <a:pt x="11291" y="11437"/>
                </a:lnTo>
                <a:lnTo>
                  <a:pt x="11266" y="11558"/>
                </a:lnTo>
                <a:lnTo>
                  <a:pt x="11218" y="11607"/>
                </a:lnTo>
                <a:lnTo>
                  <a:pt x="11169" y="11656"/>
                </a:lnTo>
                <a:lnTo>
                  <a:pt x="11047" y="11729"/>
                </a:lnTo>
                <a:lnTo>
                  <a:pt x="10901" y="11753"/>
                </a:lnTo>
                <a:lnTo>
                  <a:pt x="10755" y="11753"/>
                </a:lnTo>
                <a:lnTo>
                  <a:pt x="10609" y="11729"/>
                </a:lnTo>
                <a:lnTo>
                  <a:pt x="10488" y="11656"/>
                </a:lnTo>
                <a:lnTo>
                  <a:pt x="10463" y="11631"/>
                </a:lnTo>
                <a:lnTo>
                  <a:pt x="10439" y="11583"/>
                </a:lnTo>
                <a:lnTo>
                  <a:pt x="10439" y="11510"/>
                </a:lnTo>
                <a:lnTo>
                  <a:pt x="10463" y="11461"/>
                </a:lnTo>
                <a:lnTo>
                  <a:pt x="10512" y="11364"/>
                </a:lnTo>
                <a:lnTo>
                  <a:pt x="10488" y="11291"/>
                </a:lnTo>
                <a:lnTo>
                  <a:pt x="10463" y="11218"/>
                </a:lnTo>
                <a:lnTo>
                  <a:pt x="10390" y="11169"/>
                </a:lnTo>
                <a:lnTo>
                  <a:pt x="10317" y="11145"/>
                </a:lnTo>
                <a:close/>
                <a:moveTo>
                  <a:pt x="16498" y="11193"/>
                </a:moveTo>
                <a:lnTo>
                  <a:pt x="16498" y="11948"/>
                </a:lnTo>
                <a:lnTo>
                  <a:pt x="16255" y="12093"/>
                </a:lnTo>
                <a:lnTo>
                  <a:pt x="16011" y="12312"/>
                </a:lnTo>
                <a:lnTo>
                  <a:pt x="15792" y="12556"/>
                </a:lnTo>
                <a:lnTo>
                  <a:pt x="15598" y="12823"/>
                </a:lnTo>
                <a:lnTo>
                  <a:pt x="15598" y="12775"/>
                </a:lnTo>
                <a:lnTo>
                  <a:pt x="15598" y="12434"/>
                </a:lnTo>
                <a:lnTo>
                  <a:pt x="15622" y="12385"/>
                </a:lnTo>
                <a:lnTo>
                  <a:pt x="15914" y="11923"/>
                </a:lnTo>
                <a:lnTo>
                  <a:pt x="16060" y="11680"/>
                </a:lnTo>
                <a:lnTo>
                  <a:pt x="16206" y="11461"/>
                </a:lnTo>
                <a:lnTo>
                  <a:pt x="16352" y="11339"/>
                </a:lnTo>
                <a:lnTo>
                  <a:pt x="16498" y="11193"/>
                </a:lnTo>
                <a:close/>
                <a:moveTo>
                  <a:pt x="16498" y="12288"/>
                </a:moveTo>
                <a:lnTo>
                  <a:pt x="16498" y="13140"/>
                </a:lnTo>
                <a:lnTo>
                  <a:pt x="16303" y="13213"/>
                </a:lnTo>
                <a:lnTo>
                  <a:pt x="16157" y="13334"/>
                </a:lnTo>
                <a:lnTo>
                  <a:pt x="16011" y="13456"/>
                </a:lnTo>
                <a:lnTo>
                  <a:pt x="15890" y="13602"/>
                </a:lnTo>
                <a:lnTo>
                  <a:pt x="15719" y="13797"/>
                </a:lnTo>
                <a:lnTo>
                  <a:pt x="15573" y="14016"/>
                </a:lnTo>
                <a:lnTo>
                  <a:pt x="15573" y="13602"/>
                </a:lnTo>
                <a:lnTo>
                  <a:pt x="15792" y="13213"/>
                </a:lnTo>
                <a:lnTo>
                  <a:pt x="16036" y="12848"/>
                </a:lnTo>
                <a:lnTo>
                  <a:pt x="16255" y="12556"/>
                </a:lnTo>
                <a:lnTo>
                  <a:pt x="16498" y="12288"/>
                </a:lnTo>
                <a:close/>
                <a:moveTo>
                  <a:pt x="2847" y="13286"/>
                </a:moveTo>
                <a:lnTo>
                  <a:pt x="2799" y="13310"/>
                </a:lnTo>
                <a:lnTo>
                  <a:pt x="2774" y="13334"/>
                </a:lnTo>
                <a:lnTo>
                  <a:pt x="2580" y="13675"/>
                </a:lnTo>
                <a:lnTo>
                  <a:pt x="2507" y="13870"/>
                </a:lnTo>
                <a:lnTo>
                  <a:pt x="2458" y="14064"/>
                </a:lnTo>
                <a:lnTo>
                  <a:pt x="2434" y="14259"/>
                </a:lnTo>
                <a:lnTo>
                  <a:pt x="2458" y="14332"/>
                </a:lnTo>
                <a:lnTo>
                  <a:pt x="2507" y="14405"/>
                </a:lnTo>
                <a:lnTo>
                  <a:pt x="2555" y="14478"/>
                </a:lnTo>
                <a:lnTo>
                  <a:pt x="2628" y="14527"/>
                </a:lnTo>
                <a:lnTo>
                  <a:pt x="2750" y="14551"/>
                </a:lnTo>
                <a:lnTo>
                  <a:pt x="3018" y="14551"/>
                </a:lnTo>
                <a:lnTo>
                  <a:pt x="3164" y="14527"/>
                </a:lnTo>
                <a:lnTo>
                  <a:pt x="3285" y="14478"/>
                </a:lnTo>
                <a:lnTo>
                  <a:pt x="3431" y="14429"/>
                </a:lnTo>
                <a:lnTo>
                  <a:pt x="3699" y="14283"/>
                </a:lnTo>
                <a:lnTo>
                  <a:pt x="3942" y="14089"/>
                </a:lnTo>
                <a:lnTo>
                  <a:pt x="4015" y="14186"/>
                </a:lnTo>
                <a:lnTo>
                  <a:pt x="4137" y="14259"/>
                </a:lnTo>
                <a:lnTo>
                  <a:pt x="4234" y="14332"/>
                </a:lnTo>
                <a:lnTo>
                  <a:pt x="4380" y="14381"/>
                </a:lnTo>
                <a:lnTo>
                  <a:pt x="4551" y="14429"/>
                </a:lnTo>
                <a:lnTo>
                  <a:pt x="4867" y="14429"/>
                </a:lnTo>
                <a:lnTo>
                  <a:pt x="5037" y="14405"/>
                </a:lnTo>
                <a:lnTo>
                  <a:pt x="5183" y="14356"/>
                </a:lnTo>
                <a:lnTo>
                  <a:pt x="5329" y="14283"/>
                </a:lnTo>
                <a:lnTo>
                  <a:pt x="5475" y="14186"/>
                </a:lnTo>
                <a:lnTo>
                  <a:pt x="5597" y="14089"/>
                </a:lnTo>
                <a:lnTo>
                  <a:pt x="5719" y="14186"/>
                </a:lnTo>
                <a:lnTo>
                  <a:pt x="5889" y="14235"/>
                </a:lnTo>
                <a:lnTo>
                  <a:pt x="6084" y="14259"/>
                </a:lnTo>
                <a:lnTo>
                  <a:pt x="6278" y="14259"/>
                </a:lnTo>
                <a:lnTo>
                  <a:pt x="6814" y="14235"/>
                </a:lnTo>
                <a:lnTo>
                  <a:pt x="7325" y="14259"/>
                </a:lnTo>
                <a:lnTo>
                  <a:pt x="7665" y="14283"/>
                </a:lnTo>
                <a:lnTo>
                  <a:pt x="8030" y="14259"/>
                </a:lnTo>
                <a:lnTo>
                  <a:pt x="8225" y="14235"/>
                </a:lnTo>
                <a:lnTo>
                  <a:pt x="8395" y="14186"/>
                </a:lnTo>
                <a:lnTo>
                  <a:pt x="8541" y="14113"/>
                </a:lnTo>
                <a:lnTo>
                  <a:pt x="8687" y="13991"/>
                </a:lnTo>
                <a:lnTo>
                  <a:pt x="8712" y="13943"/>
                </a:lnTo>
                <a:lnTo>
                  <a:pt x="8712" y="13894"/>
                </a:lnTo>
                <a:lnTo>
                  <a:pt x="8687" y="13845"/>
                </a:lnTo>
                <a:lnTo>
                  <a:pt x="8639" y="13821"/>
                </a:lnTo>
                <a:lnTo>
                  <a:pt x="8420" y="13772"/>
                </a:lnTo>
                <a:lnTo>
                  <a:pt x="8225" y="13797"/>
                </a:lnTo>
                <a:lnTo>
                  <a:pt x="7787" y="13845"/>
                </a:lnTo>
                <a:lnTo>
                  <a:pt x="7373" y="13845"/>
                </a:lnTo>
                <a:lnTo>
                  <a:pt x="6935" y="13797"/>
                </a:lnTo>
                <a:lnTo>
                  <a:pt x="6716" y="13797"/>
                </a:lnTo>
                <a:lnTo>
                  <a:pt x="6376" y="13821"/>
                </a:lnTo>
                <a:lnTo>
                  <a:pt x="6059" y="13821"/>
                </a:lnTo>
                <a:lnTo>
                  <a:pt x="5962" y="13797"/>
                </a:lnTo>
                <a:lnTo>
                  <a:pt x="5938" y="13797"/>
                </a:lnTo>
                <a:lnTo>
                  <a:pt x="5938" y="13772"/>
                </a:lnTo>
                <a:lnTo>
                  <a:pt x="5962" y="13699"/>
                </a:lnTo>
                <a:lnTo>
                  <a:pt x="5938" y="13602"/>
                </a:lnTo>
                <a:lnTo>
                  <a:pt x="5913" y="13553"/>
                </a:lnTo>
                <a:lnTo>
                  <a:pt x="5865" y="13480"/>
                </a:lnTo>
                <a:lnTo>
                  <a:pt x="5816" y="13456"/>
                </a:lnTo>
                <a:lnTo>
                  <a:pt x="5743" y="13432"/>
                </a:lnTo>
                <a:lnTo>
                  <a:pt x="5670" y="13456"/>
                </a:lnTo>
                <a:lnTo>
                  <a:pt x="5597" y="13505"/>
                </a:lnTo>
                <a:lnTo>
                  <a:pt x="5354" y="13748"/>
                </a:lnTo>
                <a:lnTo>
                  <a:pt x="5062" y="13943"/>
                </a:lnTo>
                <a:lnTo>
                  <a:pt x="4964" y="13991"/>
                </a:lnTo>
                <a:lnTo>
                  <a:pt x="4818" y="14016"/>
                </a:lnTo>
                <a:lnTo>
                  <a:pt x="4672" y="14016"/>
                </a:lnTo>
                <a:lnTo>
                  <a:pt x="4526" y="13991"/>
                </a:lnTo>
                <a:lnTo>
                  <a:pt x="4405" y="13943"/>
                </a:lnTo>
                <a:lnTo>
                  <a:pt x="4307" y="13870"/>
                </a:lnTo>
                <a:lnTo>
                  <a:pt x="4283" y="13821"/>
                </a:lnTo>
                <a:lnTo>
                  <a:pt x="4283" y="13748"/>
                </a:lnTo>
                <a:lnTo>
                  <a:pt x="4283" y="13675"/>
                </a:lnTo>
                <a:lnTo>
                  <a:pt x="4307" y="13578"/>
                </a:lnTo>
                <a:lnTo>
                  <a:pt x="4307" y="13505"/>
                </a:lnTo>
                <a:lnTo>
                  <a:pt x="4307" y="13432"/>
                </a:lnTo>
                <a:lnTo>
                  <a:pt x="4259" y="13383"/>
                </a:lnTo>
                <a:lnTo>
                  <a:pt x="4186" y="13334"/>
                </a:lnTo>
                <a:lnTo>
                  <a:pt x="4113" y="13310"/>
                </a:lnTo>
                <a:lnTo>
                  <a:pt x="4040" y="13334"/>
                </a:lnTo>
                <a:lnTo>
                  <a:pt x="3967" y="13359"/>
                </a:lnTo>
                <a:lnTo>
                  <a:pt x="3918" y="13432"/>
                </a:lnTo>
                <a:lnTo>
                  <a:pt x="3845" y="13529"/>
                </a:lnTo>
                <a:lnTo>
                  <a:pt x="3772" y="13602"/>
                </a:lnTo>
                <a:lnTo>
                  <a:pt x="3602" y="13772"/>
                </a:lnTo>
                <a:lnTo>
                  <a:pt x="3407" y="13918"/>
                </a:lnTo>
                <a:lnTo>
                  <a:pt x="3212" y="14016"/>
                </a:lnTo>
                <a:lnTo>
                  <a:pt x="3091" y="14089"/>
                </a:lnTo>
                <a:lnTo>
                  <a:pt x="2945" y="14113"/>
                </a:lnTo>
                <a:lnTo>
                  <a:pt x="2896" y="14113"/>
                </a:lnTo>
                <a:lnTo>
                  <a:pt x="2847" y="14089"/>
                </a:lnTo>
                <a:lnTo>
                  <a:pt x="2847" y="14016"/>
                </a:lnTo>
                <a:lnTo>
                  <a:pt x="2847" y="13918"/>
                </a:lnTo>
                <a:lnTo>
                  <a:pt x="2969" y="13456"/>
                </a:lnTo>
                <a:lnTo>
                  <a:pt x="2969" y="13407"/>
                </a:lnTo>
                <a:lnTo>
                  <a:pt x="2969" y="13359"/>
                </a:lnTo>
                <a:lnTo>
                  <a:pt x="2920" y="13310"/>
                </a:lnTo>
                <a:lnTo>
                  <a:pt x="2872" y="13286"/>
                </a:lnTo>
                <a:close/>
                <a:moveTo>
                  <a:pt x="16498" y="13286"/>
                </a:moveTo>
                <a:lnTo>
                  <a:pt x="16474" y="14137"/>
                </a:lnTo>
                <a:lnTo>
                  <a:pt x="16425" y="14137"/>
                </a:lnTo>
                <a:lnTo>
                  <a:pt x="16328" y="14210"/>
                </a:lnTo>
                <a:lnTo>
                  <a:pt x="16206" y="14283"/>
                </a:lnTo>
                <a:lnTo>
                  <a:pt x="15987" y="14478"/>
                </a:lnTo>
                <a:lnTo>
                  <a:pt x="15792" y="14697"/>
                </a:lnTo>
                <a:lnTo>
                  <a:pt x="15622" y="14916"/>
                </a:lnTo>
                <a:lnTo>
                  <a:pt x="15525" y="15038"/>
                </a:lnTo>
                <a:lnTo>
                  <a:pt x="15549" y="14673"/>
                </a:lnTo>
                <a:lnTo>
                  <a:pt x="15573" y="14673"/>
                </a:lnTo>
                <a:lnTo>
                  <a:pt x="15695" y="14502"/>
                </a:lnTo>
                <a:lnTo>
                  <a:pt x="15817" y="14332"/>
                </a:lnTo>
                <a:lnTo>
                  <a:pt x="16011" y="13967"/>
                </a:lnTo>
                <a:lnTo>
                  <a:pt x="16230" y="13602"/>
                </a:lnTo>
                <a:lnTo>
                  <a:pt x="16352" y="13432"/>
                </a:lnTo>
                <a:lnTo>
                  <a:pt x="16498" y="13286"/>
                </a:lnTo>
                <a:close/>
                <a:moveTo>
                  <a:pt x="16474" y="14332"/>
                </a:moveTo>
                <a:lnTo>
                  <a:pt x="16449" y="15208"/>
                </a:lnTo>
                <a:lnTo>
                  <a:pt x="16352" y="15232"/>
                </a:lnTo>
                <a:lnTo>
                  <a:pt x="16230" y="15305"/>
                </a:lnTo>
                <a:lnTo>
                  <a:pt x="15987" y="15500"/>
                </a:lnTo>
                <a:lnTo>
                  <a:pt x="15768" y="15719"/>
                </a:lnTo>
                <a:lnTo>
                  <a:pt x="15622" y="15889"/>
                </a:lnTo>
                <a:lnTo>
                  <a:pt x="15476" y="16035"/>
                </a:lnTo>
                <a:lnTo>
                  <a:pt x="15476" y="15743"/>
                </a:lnTo>
                <a:lnTo>
                  <a:pt x="15549" y="15695"/>
                </a:lnTo>
                <a:lnTo>
                  <a:pt x="15598" y="15646"/>
                </a:lnTo>
                <a:lnTo>
                  <a:pt x="15671" y="15500"/>
                </a:lnTo>
                <a:lnTo>
                  <a:pt x="15817" y="15257"/>
                </a:lnTo>
                <a:lnTo>
                  <a:pt x="16011" y="15013"/>
                </a:lnTo>
                <a:lnTo>
                  <a:pt x="16279" y="14697"/>
                </a:lnTo>
                <a:lnTo>
                  <a:pt x="16376" y="14502"/>
                </a:lnTo>
                <a:lnTo>
                  <a:pt x="16474" y="14332"/>
                </a:lnTo>
                <a:close/>
                <a:moveTo>
                  <a:pt x="16449" y="15622"/>
                </a:moveTo>
                <a:lnTo>
                  <a:pt x="16425" y="16376"/>
                </a:lnTo>
                <a:lnTo>
                  <a:pt x="16328" y="16425"/>
                </a:lnTo>
                <a:lnTo>
                  <a:pt x="16230" y="16522"/>
                </a:lnTo>
                <a:lnTo>
                  <a:pt x="16036" y="16692"/>
                </a:lnTo>
                <a:lnTo>
                  <a:pt x="15719" y="17082"/>
                </a:lnTo>
                <a:lnTo>
                  <a:pt x="15427" y="17422"/>
                </a:lnTo>
                <a:lnTo>
                  <a:pt x="15427" y="17106"/>
                </a:lnTo>
                <a:lnTo>
                  <a:pt x="15452" y="16960"/>
                </a:lnTo>
                <a:lnTo>
                  <a:pt x="15452" y="16887"/>
                </a:lnTo>
                <a:lnTo>
                  <a:pt x="15476" y="16765"/>
                </a:lnTo>
                <a:lnTo>
                  <a:pt x="15525" y="16644"/>
                </a:lnTo>
                <a:lnTo>
                  <a:pt x="15598" y="16522"/>
                </a:lnTo>
                <a:lnTo>
                  <a:pt x="15695" y="16400"/>
                </a:lnTo>
                <a:lnTo>
                  <a:pt x="15890" y="16181"/>
                </a:lnTo>
                <a:lnTo>
                  <a:pt x="16060" y="15987"/>
                </a:lnTo>
                <a:lnTo>
                  <a:pt x="16255" y="15816"/>
                </a:lnTo>
                <a:lnTo>
                  <a:pt x="16449" y="15622"/>
                </a:lnTo>
                <a:close/>
                <a:moveTo>
                  <a:pt x="16401" y="16984"/>
                </a:moveTo>
                <a:lnTo>
                  <a:pt x="16401" y="17641"/>
                </a:lnTo>
                <a:lnTo>
                  <a:pt x="16157" y="17763"/>
                </a:lnTo>
                <a:lnTo>
                  <a:pt x="15938" y="17933"/>
                </a:lnTo>
                <a:lnTo>
                  <a:pt x="15719" y="18104"/>
                </a:lnTo>
                <a:lnTo>
                  <a:pt x="15549" y="18323"/>
                </a:lnTo>
                <a:lnTo>
                  <a:pt x="15403" y="18493"/>
                </a:lnTo>
                <a:lnTo>
                  <a:pt x="15403" y="18347"/>
                </a:lnTo>
                <a:lnTo>
                  <a:pt x="15452" y="18298"/>
                </a:lnTo>
                <a:lnTo>
                  <a:pt x="15476" y="18250"/>
                </a:lnTo>
                <a:lnTo>
                  <a:pt x="15525" y="18104"/>
                </a:lnTo>
                <a:lnTo>
                  <a:pt x="15598" y="17982"/>
                </a:lnTo>
                <a:lnTo>
                  <a:pt x="15768" y="17714"/>
                </a:lnTo>
                <a:lnTo>
                  <a:pt x="15963" y="17471"/>
                </a:lnTo>
                <a:lnTo>
                  <a:pt x="16157" y="17252"/>
                </a:lnTo>
                <a:lnTo>
                  <a:pt x="16401" y="16984"/>
                </a:lnTo>
                <a:close/>
                <a:moveTo>
                  <a:pt x="14405" y="1533"/>
                </a:moveTo>
                <a:lnTo>
                  <a:pt x="14722" y="1558"/>
                </a:lnTo>
                <a:lnTo>
                  <a:pt x="14819" y="1582"/>
                </a:lnTo>
                <a:lnTo>
                  <a:pt x="14892" y="1606"/>
                </a:lnTo>
                <a:lnTo>
                  <a:pt x="14965" y="1655"/>
                </a:lnTo>
                <a:lnTo>
                  <a:pt x="14965" y="1874"/>
                </a:lnTo>
                <a:lnTo>
                  <a:pt x="14989" y="2093"/>
                </a:lnTo>
                <a:lnTo>
                  <a:pt x="15062" y="2531"/>
                </a:lnTo>
                <a:lnTo>
                  <a:pt x="15062" y="3188"/>
                </a:lnTo>
                <a:lnTo>
                  <a:pt x="15038" y="3821"/>
                </a:lnTo>
                <a:lnTo>
                  <a:pt x="15014" y="5183"/>
                </a:lnTo>
                <a:lnTo>
                  <a:pt x="15014" y="6546"/>
                </a:lnTo>
                <a:lnTo>
                  <a:pt x="15038" y="9563"/>
                </a:lnTo>
                <a:lnTo>
                  <a:pt x="15038" y="12580"/>
                </a:lnTo>
                <a:lnTo>
                  <a:pt x="15038" y="13651"/>
                </a:lnTo>
                <a:lnTo>
                  <a:pt x="14989" y="14697"/>
                </a:lnTo>
                <a:lnTo>
                  <a:pt x="14941" y="15768"/>
                </a:lnTo>
                <a:lnTo>
                  <a:pt x="14892" y="16814"/>
                </a:lnTo>
                <a:lnTo>
                  <a:pt x="14868" y="18420"/>
                </a:lnTo>
                <a:lnTo>
                  <a:pt x="14843" y="19077"/>
                </a:lnTo>
                <a:lnTo>
                  <a:pt x="14843" y="19296"/>
                </a:lnTo>
                <a:lnTo>
                  <a:pt x="14819" y="19393"/>
                </a:lnTo>
                <a:lnTo>
                  <a:pt x="14868" y="19296"/>
                </a:lnTo>
                <a:lnTo>
                  <a:pt x="14843" y="19369"/>
                </a:lnTo>
                <a:lnTo>
                  <a:pt x="14843" y="19442"/>
                </a:lnTo>
                <a:lnTo>
                  <a:pt x="14503" y="19491"/>
                </a:lnTo>
                <a:lnTo>
                  <a:pt x="13505" y="19491"/>
                </a:lnTo>
                <a:lnTo>
                  <a:pt x="12580" y="19515"/>
                </a:lnTo>
                <a:lnTo>
                  <a:pt x="11680" y="19539"/>
                </a:lnTo>
                <a:lnTo>
                  <a:pt x="9636" y="19466"/>
                </a:lnTo>
                <a:lnTo>
                  <a:pt x="7592" y="19418"/>
                </a:lnTo>
                <a:lnTo>
                  <a:pt x="6570" y="19393"/>
                </a:lnTo>
                <a:lnTo>
                  <a:pt x="2653" y="19393"/>
                </a:lnTo>
                <a:lnTo>
                  <a:pt x="1777" y="19466"/>
                </a:lnTo>
                <a:lnTo>
                  <a:pt x="1266" y="19491"/>
                </a:lnTo>
                <a:lnTo>
                  <a:pt x="731" y="19515"/>
                </a:lnTo>
                <a:lnTo>
                  <a:pt x="731" y="19491"/>
                </a:lnTo>
                <a:lnTo>
                  <a:pt x="682" y="18955"/>
                </a:lnTo>
                <a:lnTo>
                  <a:pt x="658" y="18420"/>
                </a:lnTo>
                <a:lnTo>
                  <a:pt x="633" y="17349"/>
                </a:lnTo>
                <a:lnTo>
                  <a:pt x="658" y="16279"/>
                </a:lnTo>
                <a:lnTo>
                  <a:pt x="633" y="15743"/>
                </a:lnTo>
                <a:lnTo>
                  <a:pt x="609" y="15208"/>
                </a:lnTo>
                <a:lnTo>
                  <a:pt x="560" y="14648"/>
                </a:lnTo>
                <a:lnTo>
                  <a:pt x="560" y="14113"/>
                </a:lnTo>
                <a:lnTo>
                  <a:pt x="560" y="13553"/>
                </a:lnTo>
                <a:lnTo>
                  <a:pt x="560" y="13018"/>
                </a:lnTo>
                <a:lnTo>
                  <a:pt x="633" y="11923"/>
                </a:lnTo>
                <a:lnTo>
                  <a:pt x="682" y="10828"/>
                </a:lnTo>
                <a:lnTo>
                  <a:pt x="731" y="9685"/>
                </a:lnTo>
                <a:lnTo>
                  <a:pt x="731" y="8541"/>
                </a:lnTo>
                <a:lnTo>
                  <a:pt x="682" y="7422"/>
                </a:lnTo>
                <a:lnTo>
                  <a:pt x="658" y="6278"/>
                </a:lnTo>
                <a:lnTo>
                  <a:pt x="585" y="4015"/>
                </a:lnTo>
                <a:lnTo>
                  <a:pt x="560" y="2847"/>
                </a:lnTo>
                <a:lnTo>
                  <a:pt x="560" y="2239"/>
                </a:lnTo>
                <a:lnTo>
                  <a:pt x="512" y="1655"/>
                </a:lnTo>
                <a:lnTo>
                  <a:pt x="852" y="1679"/>
                </a:lnTo>
                <a:lnTo>
                  <a:pt x="1193" y="1704"/>
                </a:lnTo>
                <a:lnTo>
                  <a:pt x="1874" y="1679"/>
                </a:lnTo>
                <a:lnTo>
                  <a:pt x="1874" y="1679"/>
                </a:lnTo>
                <a:lnTo>
                  <a:pt x="1753" y="1850"/>
                </a:lnTo>
                <a:lnTo>
                  <a:pt x="1631" y="2020"/>
                </a:lnTo>
                <a:lnTo>
                  <a:pt x="1558" y="2190"/>
                </a:lnTo>
                <a:lnTo>
                  <a:pt x="1534" y="2409"/>
                </a:lnTo>
                <a:lnTo>
                  <a:pt x="1534" y="2507"/>
                </a:lnTo>
                <a:lnTo>
                  <a:pt x="1558" y="2628"/>
                </a:lnTo>
                <a:lnTo>
                  <a:pt x="1607" y="2872"/>
                </a:lnTo>
                <a:lnTo>
                  <a:pt x="1728" y="3066"/>
                </a:lnTo>
                <a:lnTo>
                  <a:pt x="1874" y="3261"/>
                </a:lnTo>
                <a:lnTo>
                  <a:pt x="2069" y="3407"/>
                </a:lnTo>
                <a:lnTo>
                  <a:pt x="2288" y="3529"/>
                </a:lnTo>
                <a:lnTo>
                  <a:pt x="2385" y="3553"/>
                </a:lnTo>
                <a:lnTo>
                  <a:pt x="2507" y="3577"/>
                </a:lnTo>
                <a:lnTo>
                  <a:pt x="2750" y="3577"/>
                </a:lnTo>
                <a:lnTo>
                  <a:pt x="2896" y="3529"/>
                </a:lnTo>
                <a:lnTo>
                  <a:pt x="3042" y="3480"/>
                </a:lnTo>
                <a:lnTo>
                  <a:pt x="3164" y="3407"/>
                </a:lnTo>
                <a:lnTo>
                  <a:pt x="3285" y="3310"/>
                </a:lnTo>
                <a:lnTo>
                  <a:pt x="3407" y="3188"/>
                </a:lnTo>
                <a:lnTo>
                  <a:pt x="3504" y="3066"/>
                </a:lnTo>
                <a:lnTo>
                  <a:pt x="3577" y="2945"/>
                </a:lnTo>
                <a:lnTo>
                  <a:pt x="3650" y="2799"/>
                </a:lnTo>
                <a:lnTo>
                  <a:pt x="3699" y="2653"/>
                </a:lnTo>
                <a:lnTo>
                  <a:pt x="3748" y="2482"/>
                </a:lnTo>
                <a:lnTo>
                  <a:pt x="3772" y="2336"/>
                </a:lnTo>
                <a:lnTo>
                  <a:pt x="3772" y="2190"/>
                </a:lnTo>
                <a:lnTo>
                  <a:pt x="3748" y="2044"/>
                </a:lnTo>
                <a:lnTo>
                  <a:pt x="3723" y="1923"/>
                </a:lnTo>
                <a:lnTo>
                  <a:pt x="3675" y="1801"/>
                </a:lnTo>
                <a:lnTo>
                  <a:pt x="3577" y="1679"/>
                </a:lnTo>
                <a:lnTo>
                  <a:pt x="5378" y="1679"/>
                </a:lnTo>
                <a:lnTo>
                  <a:pt x="5281" y="1777"/>
                </a:lnTo>
                <a:lnTo>
                  <a:pt x="5208" y="1874"/>
                </a:lnTo>
                <a:lnTo>
                  <a:pt x="5086" y="2069"/>
                </a:lnTo>
                <a:lnTo>
                  <a:pt x="5013" y="2288"/>
                </a:lnTo>
                <a:lnTo>
                  <a:pt x="4989" y="2507"/>
                </a:lnTo>
                <a:lnTo>
                  <a:pt x="5013" y="2726"/>
                </a:lnTo>
                <a:lnTo>
                  <a:pt x="5110" y="2920"/>
                </a:lnTo>
                <a:lnTo>
                  <a:pt x="5232" y="3091"/>
                </a:lnTo>
                <a:lnTo>
                  <a:pt x="5402" y="3261"/>
                </a:lnTo>
                <a:lnTo>
                  <a:pt x="5597" y="3358"/>
                </a:lnTo>
                <a:lnTo>
                  <a:pt x="5840" y="3431"/>
                </a:lnTo>
                <a:lnTo>
                  <a:pt x="6059" y="3456"/>
                </a:lnTo>
                <a:lnTo>
                  <a:pt x="6303" y="3431"/>
                </a:lnTo>
                <a:lnTo>
                  <a:pt x="6497" y="3358"/>
                </a:lnTo>
                <a:lnTo>
                  <a:pt x="6716" y="3237"/>
                </a:lnTo>
                <a:lnTo>
                  <a:pt x="6862" y="3091"/>
                </a:lnTo>
                <a:lnTo>
                  <a:pt x="7008" y="2896"/>
                </a:lnTo>
                <a:lnTo>
                  <a:pt x="7081" y="2653"/>
                </a:lnTo>
                <a:lnTo>
                  <a:pt x="7106" y="2531"/>
                </a:lnTo>
                <a:lnTo>
                  <a:pt x="7106" y="2409"/>
                </a:lnTo>
                <a:lnTo>
                  <a:pt x="7081" y="2142"/>
                </a:lnTo>
                <a:lnTo>
                  <a:pt x="7057" y="1996"/>
                </a:lnTo>
                <a:lnTo>
                  <a:pt x="7008" y="1874"/>
                </a:lnTo>
                <a:lnTo>
                  <a:pt x="6935" y="1777"/>
                </a:lnTo>
                <a:lnTo>
                  <a:pt x="6862" y="1679"/>
                </a:lnTo>
                <a:lnTo>
                  <a:pt x="8614" y="1631"/>
                </a:lnTo>
                <a:lnTo>
                  <a:pt x="8639" y="1631"/>
                </a:lnTo>
                <a:lnTo>
                  <a:pt x="8541" y="1801"/>
                </a:lnTo>
                <a:lnTo>
                  <a:pt x="8444" y="1971"/>
                </a:lnTo>
                <a:lnTo>
                  <a:pt x="8420" y="2142"/>
                </a:lnTo>
                <a:lnTo>
                  <a:pt x="8395" y="2336"/>
                </a:lnTo>
                <a:lnTo>
                  <a:pt x="8420" y="2458"/>
                </a:lnTo>
                <a:lnTo>
                  <a:pt x="8444" y="2580"/>
                </a:lnTo>
                <a:lnTo>
                  <a:pt x="8493" y="2677"/>
                </a:lnTo>
                <a:lnTo>
                  <a:pt x="8541" y="2774"/>
                </a:lnTo>
                <a:lnTo>
                  <a:pt x="8712" y="2969"/>
                </a:lnTo>
                <a:lnTo>
                  <a:pt x="8906" y="3115"/>
                </a:lnTo>
                <a:lnTo>
                  <a:pt x="9125" y="3237"/>
                </a:lnTo>
                <a:lnTo>
                  <a:pt x="9369" y="3310"/>
                </a:lnTo>
                <a:lnTo>
                  <a:pt x="9588" y="3310"/>
                </a:lnTo>
                <a:lnTo>
                  <a:pt x="9709" y="3285"/>
                </a:lnTo>
                <a:lnTo>
                  <a:pt x="9831" y="3237"/>
                </a:lnTo>
                <a:lnTo>
                  <a:pt x="9977" y="3139"/>
                </a:lnTo>
                <a:lnTo>
                  <a:pt x="10098" y="3018"/>
                </a:lnTo>
                <a:lnTo>
                  <a:pt x="10171" y="2872"/>
                </a:lnTo>
                <a:lnTo>
                  <a:pt x="10244" y="2701"/>
                </a:lnTo>
                <a:lnTo>
                  <a:pt x="10293" y="2507"/>
                </a:lnTo>
                <a:lnTo>
                  <a:pt x="10293" y="2336"/>
                </a:lnTo>
                <a:lnTo>
                  <a:pt x="10293" y="2142"/>
                </a:lnTo>
                <a:lnTo>
                  <a:pt x="10293" y="1971"/>
                </a:lnTo>
                <a:lnTo>
                  <a:pt x="10220" y="1777"/>
                </a:lnTo>
                <a:lnTo>
                  <a:pt x="10123" y="1582"/>
                </a:lnTo>
                <a:lnTo>
                  <a:pt x="11169" y="1558"/>
                </a:lnTo>
                <a:lnTo>
                  <a:pt x="12215" y="1533"/>
                </a:lnTo>
                <a:lnTo>
                  <a:pt x="12069" y="1631"/>
                </a:lnTo>
                <a:lnTo>
                  <a:pt x="11948" y="1728"/>
                </a:lnTo>
                <a:lnTo>
                  <a:pt x="11850" y="1850"/>
                </a:lnTo>
                <a:lnTo>
                  <a:pt x="11753" y="1996"/>
                </a:lnTo>
                <a:lnTo>
                  <a:pt x="11656" y="2190"/>
                </a:lnTo>
                <a:lnTo>
                  <a:pt x="11631" y="2409"/>
                </a:lnTo>
                <a:lnTo>
                  <a:pt x="11631" y="2604"/>
                </a:lnTo>
                <a:lnTo>
                  <a:pt x="11704" y="2799"/>
                </a:lnTo>
                <a:lnTo>
                  <a:pt x="11802" y="2969"/>
                </a:lnTo>
                <a:lnTo>
                  <a:pt x="11948" y="3115"/>
                </a:lnTo>
                <a:lnTo>
                  <a:pt x="12118" y="3237"/>
                </a:lnTo>
                <a:lnTo>
                  <a:pt x="12313" y="3310"/>
                </a:lnTo>
                <a:lnTo>
                  <a:pt x="12532" y="3358"/>
                </a:lnTo>
                <a:lnTo>
                  <a:pt x="12751" y="3383"/>
                </a:lnTo>
                <a:lnTo>
                  <a:pt x="12970" y="3358"/>
                </a:lnTo>
                <a:lnTo>
                  <a:pt x="13213" y="3310"/>
                </a:lnTo>
                <a:lnTo>
                  <a:pt x="13432" y="3237"/>
                </a:lnTo>
                <a:lnTo>
                  <a:pt x="13602" y="3115"/>
                </a:lnTo>
                <a:lnTo>
                  <a:pt x="13773" y="2969"/>
                </a:lnTo>
                <a:lnTo>
                  <a:pt x="13821" y="2872"/>
                </a:lnTo>
                <a:lnTo>
                  <a:pt x="13870" y="2774"/>
                </a:lnTo>
                <a:lnTo>
                  <a:pt x="13919" y="2628"/>
                </a:lnTo>
                <a:lnTo>
                  <a:pt x="13919" y="2458"/>
                </a:lnTo>
                <a:lnTo>
                  <a:pt x="13894" y="2288"/>
                </a:lnTo>
                <a:lnTo>
                  <a:pt x="13846" y="2117"/>
                </a:lnTo>
                <a:lnTo>
                  <a:pt x="13773" y="1947"/>
                </a:lnTo>
                <a:lnTo>
                  <a:pt x="13675" y="1801"/>
                </a:lnTo>
                <a:lnTo>
                  <a:pt x="13554" y="1655"/>
                </a:lnTo>
                <a:lnTo>
                  <a:pt x="13432" y="1558"/>
                </a:lnTo>
                <a:lnTo>
                  <a:pt x="13870" y="1533"/>
                </a:lnTo>
                <a:close/>
                <a:moveTo>
                  <a:pt x="2628" y="19904"/>
                </a:moveTo>
                <a:lnTo>
                  <a:pt x="2507" y="20002"/>
                </a:lnTo>
                <a:lnTo>
                  <a:pt x="2385" y="20099"/>
                </a:lnTo>
                <a:lnTo>
                  <a:pt x="2190" y="20318"/>
                </a:lnTo>
                <a:lnTo>
                  <a:pt x="1996" y="20464"/>
                </a:lnTo>
                <a:lnTo>
                  <a:pt x="1996" y="20196"/>
                </a:lnTo>
                <a:lnTo>
                  <a:pt x="1996" y="19953"/>
                </a:lnTo>
                <a:lnTo>
                  <a:pt x="2628" y="19904"/>
                </a:lnTo>
                <a:close/>
                <a:moveTo>
                  <a:pt x="16449" y="20220"/>
                </a:moveTo>
                <a:lnTo>
                  <a:pt x="16425" y="20658"/>
                </a:lnTo>
                <a:lnTo>
                  <a:pt x="16376" y="21121"/>
                </a:lnTo>
                <a:lnTo>
                  <a:pt x="16230" y="21145"/>
                </a:lnTo>
                <a:lnTo>
                  <a:pt x="16328" y="20683"/>
                </a:lnTo>
                <a:lnTo>
                  <a:pt x="16449" y="20220"/>
                </a:lnTo>
                <a:close/>
                <a:moveTo>
                  <a:pt x="16425" y="18955"/>
                </a:moveTo>
                <a:lnTo>
                  <a:pt x="16449" y="19880"/>
                </a:lnTo>
                <a:lnTo>
                  <a:pt x="16303" y="19977"/>
                </a:lnTo>
                <a:lnTo>
                  <a:pt x="16206" y="20099"/>
                </a:lnTo>
                <a:lnTo>
                  <a:pt x="16109" y="20245"/>
                </a:lnTo>
                <a:lnTo>
                  <a:pt x="16011" y="20415"/>
                </a:lnTo>
                <a:lnTo>
                  <a:pt x="15890" y="20780"/>
                </a:lnTo>
                <a:lnTo>
                  <a:pt x="15792" y="21194"/>
                </a:lnTo>
                <a:lnTo>
                  <a:pt x="15744" y="21194"/>
                </a:lnTo>
                <a:lnTo>
                  <a:pt x="15817" y="20926"/>
                </a:lnTo>
                <a:lnTo>
                  <a:pt x="15865" y="20658"/>
                </a:lnTo>
                <a:lnTo>
                  <a:pt x="15987" y="20172"/>
                </a:lnTo>
                <a:lnTo>
                  <a:pt x="16206" y="19564"/>
                </a:lnTo>
                <a:lnTo>
                  <a:pt x="16425" y="18955"/>
                </a:lnTo>
                <a:close/>
                <a:moveTo>
                  <a:pt x="16401" y="17787"/>
                </a:moveTo>
                <a:lnTo>
                  <a:pt x="16425" y="18517"/>
                </a:lnTo>
                <a:lnTo>
                  <a:pt x="16303" y="18663"/>
                </a:lnTo>
                <a:lnTo>
                  <a:pt x="16206" y="18834"/>
                </a:lnTo>
                <a:lnTo>
                  <a:pt x="16011" y="19174"/>
                </a:lnTo>
                <a:lnTo>
                  <a:pt x="15865" y="19564"/>
                </a:lnTo>
                <a:lnTo>
                  <a:pt x="15744" y="19929"/>
                </a:lnTo>
                <a:lnTo>
                  <a:pt x="15500" y="20537"/>
                </a:lnTo>
                <a:lnTo>
                  <a:pt x="15379" y="20877"/>
                </a:lnTo>
                <a:lnTo>
                  <a:pt x="15306" y="21218"/>
                </a:lnTo>
                <a:lnTo>
                  <a:pt x="14892" y="21242"/>
                </a:lnTo>
                <a:lnTo>
                  <a:pt x="15038" y="20926"/>
                </a:lnTo>
                <a:lnTo>
                  <a:pt x="15135" y="20585"/>
                </a:lnTo>
                <a:lnTo>
                  <a:pt x="15184" y="20220"/>
                </a:lnTo>
                <a:lnTo>
                  <a:pt x="15184" y="19856"/>
                </a:lnTo>
                <a:lnTo>
                  <a:pt x="15257" y="19831"/>
                </a:lnTo>
                <a:lnTo>
                  <a:pt x="15330" y="19807"/>
                </a:lnTo>
                <a:lnTo>
                  <a:pt x="15379" y="19758"/>
                </a:lnTo>
                <a:lnTo>
                  <a:pt x="15403" y="19710"/>
                </a:lnTo>
                <a:lnTo>
                  <a:pt x="15427" y="19661"/>
                </a:lnTo>
                <a:lnTo>
                  <a:pt x="15427" y="19539"/>
                </a:lnTo>
                <a:lnTo>
                  <a:pt x="15379" y="19418"/>
                </a:lnTo>
                <a:lnTo>
                  <a:pt x="15403" y="19296"/>
                </a:lnTo>
                <a:lnTo>
                  <a:pt x="15403" y="19150"/>
                </a:lnTo>
                <a:lnTo>
                  <a:pt x="15500" y="19053"/>
                </a:lnTo>
                <a:lnTo>
                  <a:pt x="15598" y="18931"/>
                </a:lnTo>
                <a:lnTo>
                  <a:pt x="15768" y="18663"/>
                </a:lnTo>
                <a:lnTo>
                  <a:pt x="16084" y="18225"/>
                </a:lnTo>
                <a:lnTo>
                  <a:pt x="16230" y="18006"/>
                </a:lnTo>
                <a:lnTo>
                  <a:pt x="16401" y="17787"/>
                </a:lnTo>
                <a:close/>
                <a:moveTo>
                  <a:pt x="3431" y="19904"/>
                </a:moveTo>
                <a:lnTo>
                  <a:pt x="3285" y="20002"/>
                </a:lnTo>
                <a:lnTo>
                  <a:pt x="3164" y="20123"/>
                </a:lnTo>
                <a:lnTo>
                  <a:pt x="2920" y="20342"/>
                </a:lnTo>
                <a:lnTo>
                  <a:pt x="2628" y="20683"/>
                </a:lnTo>
                <a:lnTo>
                  <a:pt x="2336" y="21023"/>
                </a:lnTo>
                <a:lnTo>
                  <a:pt x="2093" y="21291"/>
                </a:lnTo>
                <a:lnTo>
                  <a:pt x="2044" y="20902"/>
                </a:lnTo>
                <a:lnTo>
                  <a:pt x="2190" y="20853"/>
                </a:lnTo>
                <a:lnTo>
                  <a:pt x="2312" y="20756"/>
                </a:lnTo>
                <a:lnTo>
                  <a:pt x="2531" y="20585"/>
                </a:lnTo>
                <a:lnTo>
                  <a:pt x="2677" y="20464"/>
                </a:lnTo>
                <a:lnTo>
                  <a:pt x="2823" y="20318"/>
                </a:lnTo>
                <a:lnTo>
                  <a:pt x="2945" y="20172"/>
                </a:lnTo>
                <a:lnTo>
                  <a:pt x="2969" y="20075"/>
                </a:lnTo>
                <a:lnTo>
                  <a:pt x="2993" y="20002"/>
                </a:lnTo>
                <a:lnTo>
                  <a:pt x="2969" y="19953"/>
                </a:lnTo>
                <a:lnTo>
                  <a:pt x="2945" y="19904"/>
                </a:lnTo>
                <a:close/>
                <a:moveTo>
                  <a:pt x="10050" y="19977"/>
                </a:moveTo>
                <a:lnTo>
                  <a:pt x="9879" y="20148"/>
                </a:lnTo>
                <a:lnTo>
                  <a:pt x="9734" y="20293"/>
                </a:lnTo>
                <a:lnTo>
                  <a:pt x="9588" y="20537"/>
                </a:lnTo>
                <a:lnTo>
                  <a:pt x="9442" y="20756"/>
                </a:lnTo>
                <a:lnTo>
                  <a:pt x="9296" y="20975"/>
                </a:lnTo>
                <a:lnTo>
                  <a:pt x="9223" y="21072"/>
                </a:lnTo>
                <a:lnTo>
                  <a:pt x="9198" y="21194"/>
                </a:lnTo>
                <a:lnTo>
                  <a:pt x="9198" y="21242"/>
                </a:lnTo>
                <a:lnTo>
                  <a:pt x="9198" y="21291"/>
                </a:lnTo>
                <a:lnTo>
                  <a:pt x="8493" y="21291"/>
                </a:lnTo>
                <a:lnTo>
                  <a:pt x="8663" y="21072"/>
                </a:lnTo>
                <a:lnTo>
                  <a:pt x="8833" y="20853"/>
                </a:lnTo>
                <a:lnTo>
                  <a:pt x="9028" y="20537"/>
                </a:lnTo>
                <a:lnTo>
                  <a:pt x="9247" y="20245"/>
                </a:lnTo>
                <a:lnTo>
                  <a:pt x="9393" y="20099"/>
                </a:lnTo>
                <a:lnTo>
                  <a:pt x="9563" y="19977"/>
                </a:lnTo>
                <a:close/>
                <a:moveTo>
                  <a:pt x="10780" y="20002"/>
                </a:moveTo>
                <a:lnTo>
                  <a:pt x="10585" y="20342"/>
                </a:lnTo>
                <a:lnTo>
                  <a:pt x="10366" y="20731"/>
                </a:lnTo>
                <a:lnTo>
                  <a:pt x="10147" y="21145"/>
                </a:lnTo>
                <a:lnTo>
                  <a:pt x="10123" y="21218"/>
                </a:lnTo>
                <a:lnTo>
                  <a:pt x="10147" y="21291"/>
                </a:lnTo>
                <a:lnTo>
                  <a:pt x="9417" y="21291"/>
                </a:lnTo>
                <a:lnTo>
                  <a:pt x="9515" y="21242"/>
                </a:lnTo>
                <a:lnTo>
                  <a:pt x="9588" y="21169"/>
                </a:lnTo>
                <a:lnTo>
                  <a:pt x="9734" y="20975"/>
                </a:lnTo>
                <a:lnTo>
                  <a:pt x="9977" y="20610"/>
                </a:lnTo>
                <a:lnTo>
                  <a:pt x="10050" y="20512"/>
                </a:lnTo>
                <a:lnTo>
                  <a:pt x="10147" y="20415"/>
                </a:lnTo>
                <a:lnTo>
                  <a:pt x="10366" y="20220"/>
                </a:lnTo>
                <a:lnTo>
                  <a:pt x="10463" y="20123"/>
                </a:lnTo>
                <a:lnTo>
                  <a:pt x="10512" y="20002"/>
                </a:lnTo>
                <a:close/>
                <a:moveTo>
                  <a:pt x="11534" y="20026"/>
                </a:moveTo>
                <a:lnTo>
                  <a:pt x="11364" y="20269"/>
                </a:lnTo>
                <a:lnTo>
                  <a:pt x="11218" y="20512"/>
                </a:lnTo>
                <a:lnTo>
                  <a:pt x="11120" y="20683"/>
                </a:lnTo>
                <a:lnTo>
                  <a:pt x="11023" y="20877"/>
                </a:lnTo>
                <a:lnTo>
                  <a:pt x="10950" y="21096"/>
                </a:lnTo>
                <a:lnTo>
                  <a:pt x="10901" y="21291"/>
                </a:lnTo>
                <a:lnTo>
                  <a:pt x="10488" y="21291"/>
                </a:lnTo>
                <a:lnTo>
                  <a:pt x="10609" y="21145"/>
                </a:lnTo>
                <a:lnTo>
                  <a:pt x="10707" y="20975"/>
                </a:lnTo>
                <a:lnTo>
                  <a:pt x="10901" y="20658"/>
                </a:lnTo>
                <a:lnTo>
                  <a:pt x="11120" y="20342"/>
                </a:lnTo>
                <a:lnTo>
                  <a:pt x="11218" y="20196"/>
                </a:lnTo>
                <a:lnTo>
                  <a:pt x="11315" y="20026"/>
                </a:lnTo>
                <a:close/>
                <a:moveTo>
                  <a:pt x="14843" y="19953"/>
                </a:moveTo>
                <a:lnTo>
                  <a:pt x="14746" y="20220"/>
                </a:lnTo>
                <a:lnTo>
                  <a:pt x="14697" y="20512"/>
                </a:lnTo>
                <a:lnTo>
                  <a:pt x="14624" y="20780"/>
                </a:lnTo>
                <a:lnTo>
                  <a:pt x="14576" y="20926"/>
                </a:lnTo>
                <a:lnTo>
                  <a:pt x="14527" y="21048"/>
                </a:lnTo>
                <a:lnTo>
                  <a:pt x="14503" y="21121"/>
                </a:lnTo>
                <a:lnTo>
                  <a:pt x="14503" y="21169"/>
                </a:lnTo>
                <a:lnTo>
                  <a:pt x="14527" y="21267"/>
                </a:lnTo>
                <a:lnTo>
                  <a:pt x="14211" y="21291"/>
                </a:lnTo>
                <a:lnTo>
                  <a:pt x="14284" y="20999"/>
                </a:lnTo>
                <a:lnTo>
                  <a:pt x="14381" y="20658"/>
                </a:lnTo>
                <a:lnTo>
                  <a:pt x="14454" y="20293"/>
                </a:lnTo>
                <a:lnTo>
                  <a:pt x="14454" y="20123"/>
                </a:lnTo>
                <a:lnTo>
                  <a:pt x="14478" y="19977"/>
                </a:lnTo>
                <a:lnTo>
                  <a:pt x="14843" y="19953"/>
                </a:lnTo>
                <a:close/>
                <a:moveTo>
                  <a:pt x="12337" y="20026"/>
                </a:moveTo>
                <a:lnTo>
                  <a:pt x="12215" y="20220"/>
                </a:lnTo>
                <a:lnTo>
                  <a:pt x="12142" y="20391"/>
                </a:lnTo>
                <a:lnTo>
                  <a:pt x="11948" y="20829"/>
                </a:lnTo>
                <a:lnTo>
                  <a:pt x="11875" y="21072"/>
                </a:lnTo>
                <a:lnTo>
                  <a:pt x="11826" y="21315"/>
                </a:lnTo>
                <a:lnTo>
                  <a:pt x="11364" y="21291"/>
                </a:lnTo>
                <a:lnTo>
                  <a:pt x="11412" y="21121"/>
                </a:lnTo>
                <a:lnTo>
                  <a:pt x="11485" y="20950"/>
                </a:lnTo>
                <a:lnTo>
                  <a:pt x="11656" y="20634"/>
                </a:lnTo>
                <a:lnTo>
                  <a:pt x="11826" y="20342"/>
                </a:lnTo>
                <a:lnTo>
                  <a:pt x="11899" y="20196"/>
                </a:lnTo>
                <a:lnTo>
                  <a:pt x="11948" y="20026"/>
                </a:lnTo>
                <a:close/>
                <a:moveTo>
                  <a:pt x="13335" y="20002"/>
                </a:moveTo>
                <a:lnTo>
                  <a:pt x="13213" y="20148"/>
                </a:lnTo>
                <a:lnTo>
                  <a:pt x="13140" y="20293"/>
                </a:lnTo>
                <a:lnTo>
                  <a:pt x="12970" y="20585"/>
                </a:lnTo>
                <a:lnTo>
                  <a:pt x="12799" y="20950"/>
                </a:lnTo>
                <a:lnTo>
                  <a:pt x="12751" y="21121"/>
                </a:lnTo>
                <a:lnTo>
                  <a:pt x="12702" y="21315"/>
                </a:lnTo>
                <a:lnTo>
                  <a:pt x="12264" y="21315"/>
                </a:lnTo>
                <a:lnTo>
                  <a:pt x="12337" y="21023"/>
                </a:lnTo>
                <a:lnTo>
                  <a:pt x="12410" y="20756"/>
                </a:lnTo>
                <a:lnTo>
                  <a:pt x="12507" y="20366"/>
                </a:lnTo>
                <a:lnTo>
                  <a:pt x="12580" y="20172"/>
                </a:lnTo>
                <a:lnTo>
                  <a:pt x="12629" y="20075"/>
                </a:lnTo>
                <a:lnTo>
                  <a:pt x="12702" y="20026"/>
                </a:lnTo>
                <a:lnTo>
                  <a:pt x="13335" y="20002"/>
                </a:lnTo>
                <a:close/>
                <a:moveTo>
                  <a:pt x="14113" y="20002"/>
                </a:moveTo>
                <a:lnTo>
                  <a:pt x="14065" y="20196"/>
                </a:lnTo>
                <a:lnTo>
                  <a:pt x="14016" y="20366"/>
                </a:lnTo>
                <a:lnTo>
                  <a:pt x="13870" y="20804"/>
                </a:lnTo>
                <a:lnTo>
                  <a:pt x="13748" y="21242"/>
                </a:lnTo>
                <a:lnTo>
                  <a:pt x="13748" y="21291"/>
                </a:lnTo>
                <a:lnTo>
                  <a:pt x="13164" y="21315"/>
                </a:lnTo>
                <a:lnTo>
                  <a:pt x="13262" y="21023"/>
                </a:lnTo>
                <a:lnTo>
                  <a:pt x="13383" y="20731"/>
                </a:lnTo>
                <a:lnTo>
                  <a:pt x="13578" y="20391"/>
                </a:lnTo>
                <a:lnTo>
                  <a:pt x="13651" y="20196"/>
                </a:lnTo>
                <a:lnTo>
                  <a:pt x="13700" y="20002"/>
                </a:lnTo>
                <a:close/>
                <a:moveTo>
                  <a:pt x="8979" y="19953"/>
                </a:moveTo>
                <a:lnTo>
                  <a:pt x="8833" y="20148"/>
                </a:lnTo>
                <a:lnTo>
                  <a:pt x="8736" y="20318"/>
                </a:lnTo>
                <a:lnTo>
                  <a:pt x="8395" y="20804"/>
                </a:lnTo>
                <a:lnTo>
                  <a:pt x="8225" y="21048"/>
                </a:lnTo>
                <a:lnTo>
                  <a:pt x="8079" y="21315"/>
                </a:lnTo>
                <a:lnTo>
                  <a:pt x="7446" y="21340"/>
                </a:lnTo>
                <a:lnTo>
                  <a:pt x="7446" y="21340"/>
                </a:lnTo>
                <a:lnTo>
                  <a:pt x="7592" y="21194"/>
                </a:lnTo>
                <a:lnTo>
                  <a:pt x="7714" y="21023"/>
                </a:lnTo>
                <a:lnTo>
                  <a:pt x="7957" y="20683"/>
                </a:lnTo>
                <a:lnTo>
                  <a:pt x="8055" y="20561"/>
                </a:lnTo>
                <a:lnTo>
                  <a:pt x="8152" y="20464"/>
                </a:lnTo>
                <a:lnTo>
                  <a:pt x="8371" y="20293"/>
                </a:lnTo>
                <a:lnTo>
                  <a:pt x="8614" y="20123"/>
                </a:lnTo>
                <a:lnTo>
                  <a:pt x="8833" y="19953"/>
                </a:lnTo>
                <a:close/>
                <a:moveTo>
                  <a:pt x="5646" y="19929"/>
                </a:moveTo>
                <a:lnTo>
                  <a:pt x="5548" y="19977"/>
                </a:lnTo>
                <a:lnTo>
                  <a:pt x="4818" y="20658"/>
                </a:lnTo>
                <a:lnTo>
                  <a:pt x="4478" y="20975"/>
                </a:lnTo>
                <a:lnTo>
                  <a:pt x="4332" y="21145"/>
                </a:lnTo>
                <a:lnTo>
                  <a:pt x="4259" y="21242"/>
                </a:lnTo>
                <a:lnTo>
                  <a:pt x="4210" y="21340"/>
                </a:lnTo>
                <a:lnTo>
                  <a:pt x="4210" y="21364"/>
                </a:lnTo>
                <a:lnTo>
                  <a:pt x="4234" y="21364"/>
                </a:lnTo>
                <a:lnTo>
                  <a:pt x="4332" y="21340"/>
                </a:lnTo>
                <a:lnTo>
                  <a:pt x="4453" y="21291"/>
                </a:lnTo>
                <a:lnTo>
                  <a:pt x="4648" y="21194"/>
                </a:lnTo>
                <a:lnTo>
                  <a:pt x="5013" y="20926"/>
                </a:lnTo>
                <a:lnTo>
                  <a:pt x="5427" y="20610"/>
                </a:lnTo>
                <a:lnTo>
                  <a:pt x="5816" y="20245"/>
                </a:lnTo>
                <a:lnTo>
                  <a:pt x="5865" y="20172"/>
                </a:lnTo>
                <a:lnTo>
                  <a:pt x="5865" y="20075"/>
                </a:lnTo>
                <a:lnTo>
                  <a:pt x="5816" y="19977"/>
                </a:lnTo>
                <a:lnTo>
                  <a:pt x="5743" y="19929"/>
                </a:lnTo>
                <a:close/>
                <a:moveTo>
                  <a:pt x="8225" y="19929"/>
                </a:moveTo>
                <a:lnTo>
                  <a:pt x="7982" y="20123"/>
                </a:lnTo>
                <a:lnTo>
                  <a:pt x="7763" y="20342"/>
                </a:lnTo>
                <a:lnTo>
                  <a:pt x="7568" y="20585"/>
                </a:lnTo>
                <a:lnTo>
                  <a:pt x="7373" y="20829"/>
                </a:lnTo>
                <a:lnTo>
                  <a:pt x="7033" y="21364"/>
                </a:lnTo>
                <a:lnTo>
                  <a:pt x="6668" y="21388"/>
                </a:lnTo>
                <a:lnTo>
                  <a:pt x="6668" y="21388"/>
                </a:lnTo>
                <a:lnTo>
                  <a:pt x="6838" y="21169"/>
                </a:lnTo>
                <a:lnTo>
                  <a:pt x="6984" y="20950"/>
                </a:lnTo>
                <a:lnTo>
                  <a:pt x="7227" y="20585"/>
                </a:lnTo>
                <a:lnTo>
                  <a:pt x="7495" y="20220"/>
                </a:lnTo>
                <a:lnTo>
                  <a:pt x="7690" y="20050"/>
                </a:lnTo>
                <a:lnTo>
                  <a:pt x="7860" y="19929"/>
                </a:lnTo>
                <a:close/>
                <a:moveTo>
                  <a:pt x="4526" y="19904"/>
                </a:moveTo>
                <a:lnTo>
                  <a:pt x="4356" y="20050"/>
                </a:lnTo>
                <a:lnTo>
                  <a:pt x="4186" y="20196"/>
                </a:lnTo>
                <a:lnTo>
                  <a:pt x="3869" y="20512"/>
                </a:lnTo>
                <a:lnTo>
                  <a:pt x="3285" y="21023"/>
                </a:lnTo>
                <a:lnTo>
                  <a:pt x="3115" y="21194"/>
                </a:lnTo>
                <a:lnTo>
                  <a:pt x="3042" y="21267"/>
                </a:lnTo>
                <a:lnTo>
                  <a:pt x="2969" y="21315"/>
                </a:lnTo>
                <a:lnTo>
                  <a:pt x="2920" y="21364"/>
                </a:lnTo>
                <a:lnTo>
                  <a:pt x="2920" y="21388"/>
                </a:lnTo>
                <a:lnTo>
                  <a:pt x="2945" y="21437"/>
                </a:lnTo>
                <a:lnTo>
                  <a:pt x="2969" y="21461"/>
                </a:lnTo>
                <a:lnTo>
                  <a:pt x="2872" y="21461"/>
                </a:lnTo>
                <a:lnTo>
                  <a:pt x="2458" y="21413"/>
                </a:lnTo>
                <a:lnTo>
                  <a:pt x="2580" y="21315"/>
                </a:lnTo>
                <a:lnTo>
                  <a:pt x="2701" y="21169"/>
                </a:lnTo>
                <a:lnTo>
                  <a:pt x="2896" y="20950"/>
                </a:lnTo>
                <a:lnTo>
                  <a:pt x="3188" y="20683"/>
                </a:lnTo>
                <a:lnTo>
                  <a:pt x="3480" y="20415"/>
                </a:lnTo>
                <a:lnTo>
                  <a:pt x="3602" y="20318"/>
                </a:lnTo>
                <a:lnTo>
                  <a:pt x="3723" y="20245"/>
                </a:lnTo>
                <a:lnTo>
                  <a:pt x="3991" y="20148"/>
                </a:lnTo>
                <a:lnTo>
                  <a:pt x="4040" y="20099"/>
                </a:lnTo>
                <a:lnTo>
                  <a:pt x="4064" y="20026"/>
                </a:lnTo>
                <a:lnTo>
                  <a:pt x="4064" y="19977"/>
                </a:lnTo>
                <a:lnTo>
                  <a:pt x="4064" y="19904"/>
                </a:lnTo>
                <a:close/>
                <a:moveTo>
                  <a:pt x="7349" y="19904"/>
                </a:moveTo>
                <a:lnTo>
                  <a:pt x="7154" y="20148"/>
                </a:lnTo>
                <a:lnTo>
                  <a:pt x="7008" y="20366"/>
                </a:lnTo>
                <a:lnTo>
                  <a:pt x="6546" y="21072"/>
                </a:lnTo>
                <a:lnTo>
                  <a:pt x="6400" y="21242"/>
                </a:lnTo>
                <a:lnTo>
                  <a:pt x="6254" y="21413"/>
                </a:lnTo>
                <a:lnTo>
                  <a:pt x="5451" y="21461"/>
                </a:lnTo>
                <a:lnTo>
                  <a:pt x="5621" y="21315"/>
                </a:lnTo>
                <a:lnTo>
                  <a:pt x="5792" y="21145"/>
                </a:lnTo>
                <a:lnTo>
                  <a:pt x="6084" y="20829"/>
                </a:lnTo>
                <a:lnTo>
                  <a:pt x="6303" y="20634"/>
                </a:lnTo>
                <a:lnTo>
                  <a:pt x="6522" y="20415"/>
                </a:lnTo>
                <a:lnTo>
                  <a:pt x="6619" y="20293"/>
                </a:lnTo>
                <a:lnTo>
                  <a:pt x="6716" y="20172"/>
                </a:lnTo>
                <a:lnTo>
                  <a:pt x="6741" y="20026"/>
                </a:lnTo>
                <a:lnTo>
                  <a:pt x="6765" y="19904"/>
                </a:lnTo>
                <a:close/>
                <a:moveTo>
                  <a:pt x="6424" y="19904"/>
                </a:moveTo>
                <a:lnTo>
                  <a:pt x="6278" y="20026"/>
                </a:lnTo>
                <a:lnTo>
                  <a:pt x="5986" y="20318"/>
                </a:lnTo>
                <a:lnTo>
                  <a:pt x="5694" y="20610"/>
                </a:lnTo>
                <a:lnTo>
                  <a:pt x="5500" y="20804"/>
                </a:lnTo>
                <a:lnTo>
                  <a:pt x="5281" y="20999"/>
                </a:lnTo>
                <a:lnTo>
                  <a:pt x="5110" y="21242"/>
                </a:lnTo>
                <a:lnTo>
                  <a:pt x="5037" y="21364"/>
                </a:lnTo>
                <a:lnTo>
                  <a:pt x="4989" y="21486"/>
                </a:lnTo>
                <a:lnTo>
                  <a:pt x="4575" y="21510"/>
                </a:lnTo>
                <a:lnTo>
                  <a:pt x="3845" y="21510"/>
                </a:lnTo>
                <a:lnTo>
                  <a:pt x="3139" y="21486"/>
                </a:lnTo>
                <a:lnTo>
                  <a:pt x="3237" y="21437"/>
                </a:lnTo>
                <a:lnTo>
                  <a:pt x="3334" y="21388"/>
                </a:lnTo>
                <a:lnTo>
                  <a:pt x="3529" y="21242"/>
                </a:lnTo>
                <a:lnTo>
                  <a:pt x="3796" y="20999"/>
                </a:lnTo>
                <a:lnTo>
                  <a:pt x="4161" y="20683"/>
                </a:lnTo>
                <a:lnTo>
                  <a:pt x="4526" y="20342"/>
                </a:lnTo>
                <a:lnTo>
                  <a:pt x="4745" y="20123"/>
                </a:lnTo>
                <a:lnTo>
                  <a:pt x="4843" y="20026"/>
                </a:lnTo>
                <a:lnTo>
                  <a:pt x="4916" y="19904"/>
                </a:lnTo>
                <a:close/>
                <a:moveTo>
                  <a:pt x="6132" y="0"/>
                </a:moveTo>
                <a:lnTo>
                  <a:pt x="6059" y="49"/>
                </a:lnTo>
                <a:lnTo>
                  <a:pt x="6011" y="98"/>
                </a:lnTo>
                <a:lnTo>
                  <a:pt x="5986" y="146"/>
                </a:lnTo>
                <a:lnTo>
                  <a:pt x="5938" y="317"/>
                </a:lnTo>
                <a:lnTo>
                  <a:pt x="5913" y="487"/>
                </a:lnTo>
                <a:lnTo>
                  <a:pt x="5938" y="828"/>
                </a:lnTo>
                <a:lnTo>
                  <a:pt x="5913" y="1047"/>
                </a:lnTo>
                <a:lnTo>
                  <a:pt x="5913" y="1241"/>
                </a:lnTo>
                <a:lnTo>
                  <a:pt x="4745" y="1266"/>
                </a:lnTo>
                <a:lnTo>
                  <a:pt x="2969" y="1266"/>
                </a:lnTo>
                <a:lnTo>
                  <a:pt x="2945" y="1144"/>
                </a:lnTo>
                <a:lnTo>
                  <a:pt x="2945" y="901"/>
                </a:lnTo>
                <a:lnTo>
                  <a:pt x="2945" y="633"/>
                </a:lnTo>
                <a:lnTo>
                  <a:pt x="2945" y="365"/>
                </a:lnTo>
                <a:lnTo>
                  <a:pt x="2920" y="122"/>
                </a:lnTo>
                <a:lnTo>
                  <a:pt x="2896" y="73"/>
                </a:lnTo>
                <a:lnTo>
                  <a:pt x="2847" y="25"/>
                </a:lnTo>
                <a:lnTo>
                  <a:pt x="2799" y="25"/>
                </a:lnTo>
                <a:lnTo>
                  <a:pt x="2726" y="49"/>
                </a:lnTo>
                <a:lnTo>
                  <a:pt x="2653" y="122"/>
                </a:lnTo>
                <a:lnTo>
                  <a:pt x="2580" y="219"/>
                </a:lnTo>
                <a:lnTo>
                  <a:pt x="2531" y="317"/>
                </a:lnTo>
                <a:lnTo>
                  <a:pt x="2507" y="438"/>
                </a:lnTo>
                <a:lnTo>
                  <a:pt x="2482" y="682"/>
                </a:lnTo>
                <a:lnTo>
                  <a:pt x="2482" y="925"/>
                </a:lnTo>
                <a:lnTo>
                  <a:pt x="2482" y="1266"/>
                </a:lnTo>
                <a:lnTo>
                  <a:pt x="877" y="1266"/>
                </a:lnTo>
                <a:lnTo>
                  <a:pt x="366" y="1339"/>
                </a:lnTo>
                <a:lnTo>
                  <a:pt x="317" y="1363"/>
                </a:lnTo>
                <a:lnTo>
                  <a:pt x="268" y="1387"/>
                </a:lnTo>
                <a:lnTo>
                  <a:pt x="244" y="1460"/>
                </a:lnTo>
                <a:lnTo>
                  <a:pt x="195" y="1485"/>
                </a:lnTo>
                <a:lnTo>
                  <a:pt x="171" y="1558"/>
                </a:lnTo>
                <a:lnTo>
                  <a:pt x="98" y="2069"/>
                </a:lnTo>
                <a:lnTo>
                  <a:pt x="49" y="2628"/>
                </a:lnTo>
                <a:lnTo>
                  <a:pt x="25" y="3164"/>
                </a:lnTo>
                <a:lnTo>
                  <a:pt x="25" y="3723"/>
                </a:lnTo>
                <a:lnTo>
                  <a:pt x="49" y="4818"/>
                </a:lnTo>
                <a:lnTo>
                  <a:pt x="98" y="5913"/>
                </a:lnTo>
                <a:lnTo>
                  <a:pt x="171" y="8273"/>
                </a:lnTo>
                <a:lnTo>
                  <a:pt x="171" y="9441"/>
                </a:lnTo>
                <a:lnTo>
                  <a:pt x="147" y="10634"/>
                </a:lnTo>
                <a:lnTo>
                  <a:pt x="98" y="11777"/>
                </a:lnTo>
                <a:lnTo>
                  <a:pt x="25" y="12921"/>
                </a:lnTo>
                <a:lnTo>
                  <a:pt x="1" y="14064"/>
                </a:lnTo>
                <a:lnTo>
                  <a:pt x="1" y="14624"/>
                </a:lnTo>
                <a:lnTo>
                  <a:pt x="49" y="15208"/>
                </a:lnTo>
                <a:lnTo>
                  <a:pt x="49" y="15743"/>
                </a:lnTo>
                <a:lnTo>
                  <a:pt x="49" y="16279"/>
                </a:lnTo>
                <a:lnTo>
                  <a:pt x="25" y="17398"/>
                </a:lnTo>
                <a:lnTo>
                  <a:pt x="25" y="17933"/>
                </a:lnTo>
                <a:lnTo>
                  <a:pt x="49" y="18493"/>
                </a:lnTo>
                <a:lnTo>
                  <a:pt x="98" y="19028"/>
                </a:lnTo>
                <a:lnTo>
                  <a:pt x="195" y="19564"/>
                </a:lnTo>
                <a:lnTo>
                  <a:pt x="244" y="19661"/>
                </a:lnTo>
                <a:lnTo>
                  <a:pt x="293" y="19710"/>
                </a:lnTo>
                <a:lnTo>
                  <a:pt x="390" y="19734"/>
                </a:lnTo>
                <a:lnTo>
                  <a:pt x="487" y="19758"/>
                </a:lnTo>
                <a:lnTo>
                  <a:pt x="585" y="19856"/>
                </a:lnTo>
                <a:lnTo>
                  <a:pt x="682" y="19904"/>
                </a:lnTo>
                <a:lnTo>
                  <a:pt x="804" y="19953"/>
                </a:lnTo>
                <a:lnTo>
                  <a:pt x="950" y="19977"/>
                </a:lnTo>
                <a:lnTo>
                  <a:pt x="1485" y="19977"/>
                </a:lnTo>
                <a:lnTo>
                  <a:pt x="1485" y="20342"/>
                </a:lnTo>
                <a:lnTo>
                  <a:pt x="1485" y="20634"/>
                </a:lnTo>
                <a:lnTo>
                  <a:pt x="1509" y="20950"/>
                </a:lnTo>
                <a:lnTo>
                  <a:pt x="1558" y="21534"/>
                </a:lnTo>
                <a:lnTo>
                  <a:pt x="1558" y="21607"/>
                </a:lnTo>
                <a:lnTo>
                  <a:pt x="1582" y="21705"/>
                </a:lnTo>
                <a:lnTo>
                  <a:pt x="1655" y="21753"/>
                </a:lnTo>
                <a:lnTo>
                  <a:pt x="1728" y="21802"/>
                </a:lnTo>
                <a:lnTo>
                  <a:pt x="1898" y="21802"/>
                </a:lnTo>
                <a:lnTo>
                  <a:pt x="1971" y="21778"/>
                </a:lnTo>
                <a:lnTo>
                  <a:pt x="2385" y="21851"/>
                </a:lnTo>
                <a:lnTo>
                  <a:pt x="2799" y="21899"/>
                </a:lnTo>
                <a:lnTo>
                  <a:pt x="3626" y="21948"/>
                </a:lnTo>
                <a:lnTo>
                  <a:pt x="4478" y="21948"/>
                </a:lnTo>
                <a:lnTo>
                  <a:pt x="5305" y="21924"/>
                </a:lnTo>
                <a:lnTo>
                  <a:pt x="7008" y="21826"/>
                </a:lnTo>
                <a:lnTo>
                  <a:pt x="7836" y="21778"/>
                </a:lnTo>
                <a:lnTo>
                  <a:pt x="8687" y="21753"/>
                </a:lnTo>
                <a:lnTo>
                  <a:pt x="9515" y="21729"/>
                </a:lnTo>
                <a:lnTo>
                  <a:pt x="10342" y="21753"/>
                </a:lnTo>
                <a:lnTo>
                  <a:pt x="12021" y="21778"/>
                </a:lnTo>
                <a:lnTo>
                  <a:pt x="13700" y="21778"/>
                </a:lnTo>
                <a:lnTo>
                  <a:pt x="14527" y="21753"/>
                </a:lnTo>
                <a:lnTo>
                  <a:pt x="15354" y="21680"/>
                </a:lnTo>
                <a:lnTo>
                  <a:pt x="15427" y="21705"/>
                </a:lnTo>
                <a:lnTo>
                  <a:pt x="15500" y="21680"/>
                </a:lnTo>
                <a:lnTo>
                  <a:pt x="16425" y="21583"/>
                </a:lnTo>
                <a:lnTo>
                  <a:pt x="16498" y="21559"/>
                </a:lnTo>
                <a:lnTo>
                  <a:pt x="16620" y="21607"/>
                </a:lnTo>
                <a:lnTo>
                  <a:pt x="16717" y="21607"/>
                </a:lnTo>
                <a:lnTo>
                  <a:pt x="16766" y="21583"/>
                </a:lnTo>
                <a:lnTo>
                  <a:pt x="16814" y="21534"/>
                </a:lnTo>
                <a:lnTo>
                  <a:pt x="16863" y="21486"/>
                </a:lnTo>
                <a:lnTo>
                  <a:pt x="16863" y="21413"/>
                </a:lnTo>
                <a:lnTo>
                  <a:pt x="16936" y="20902"/>
                </a:lnTo>
                <a:lnTo>
                  <a:pt x="16985" y="20391"/>
                </a:lnTo>
                <a:lnTo>
                  <a:pt x="16985" y="19880"/>
                </a:lnTo>
                <a:lnTo>
                  <a:pt x="16985" y="19369"/>
                </a:lnTo>
                <a:lnTo>
                  <a:pt x="16936" y="18323"/>
                </a:lnTo>
                <a:lnTo>
                  <a:pt x="16936" y="17812"/>
                </a:lnTo>
                <a:lnTo>
                  <a:pt x="16936" y="17301"/>
                </a:lnTo>
                <a:lnTo>
                  <a:pt x="17009" y="14867"/>
                </a:lnTo>
                <a:lnTo>
                  <a:pt x="17033" y="13651"/>
                </a:lnTo>
                <a:lnTo>
                  <a:pt x="17033" y="12458"/>
                </a:lnTo>
                <a:lnTo>
                  <a:pt x="17058" y="10025"/>
                </a:lnTo>
                <a:lnTo>
                  <a:pt x="17082" y="8809"/>
                </a:lnTo>
                <a:lnTo>
                  <a:pt x="17082" y="7592"/>
                </a:lnTo>
                <a:lnTo>
                  <a:pt x="17082" y="6984"/>
                </a:lnTo>
                <a:lnTo>
                  <a:pt x="17082" y="6375"/>
                </a:lnTo>
                <a:lnTo>
                  <a:pt x="17106" y="5791"/>
                </a:lnTo>
                <a:lnTo>
                  <a:pt x="17082" y="5183"/>
                </a:lnTo>
                <a:lnTo>
                  <a:pt x="17033" y="4696"/>
                </a:lnTo>
                <a:lnTo>
                  <a:pt x="16960" y="4210"/>
                </a:lnTo>
                <a:lnTo>
                  <a:pt x="16766" y="3237"/>
                </a:lnTo>
                <a:lnTo>
                  <a:pt x="16839" y="3115"/>
                </a:lnTo>
                <a:lnTo>
                  <a:pt x="16839" y="2993"/>
                </a:lnTo>
                <a:lnTo>
                  <a:pt x="16814" y="2945"/>
                </a:lnTo>
                <a:lnTo>
                  <a:pt x="16790" y="2896"/>
                </a:lnTo>
                <a:lnTo>
                  <a:pt x="16717" y="2847"/>
                </a:lnTo>
                <a:lnTo>
                  <a:pt x="16644" y="2847"/>
                </a:lnTo>
                <a:lnTo>
                  <a:pt x="16157" y="2774"/>
                </a:lnTo>
                <a:lnTo>
                  <a:pt x="15865" y="2774"/>
                </a:lnTo>
                <a:lnTo>
                  <a:pt x="15622" y="2799"/>
                </a:lnTo>
                <a:lnTo>
                  <a:pt x="15598" y="2434"/>
                </a:lnTo>
                <a:lnTo>
                  <a:pt x="15549" y="2069"/>
                </a:lnTo>
                <a:lnTo>
                  <a:pt x="15500" y="1898"/>
                </a:lnTo>
                <a:lnTo>
                  <a:pt x="15452" y="1728"/>
                </a:lnTo>
                <a:lnTo>
                  <a:pt x="15403" y="1582"/>
                </a:lnTo>
                <a:lnTo>
                  <a:pt x="15306" y="1436"/>
                </a:lnTo>
                <a:lnTo>
                  <a:pt x="15306" y="1339"/>
                </a:lnTo>
                <a:lnTo>
                  <a:pt x="15233" y="1241"/>
                </a:lnTo>
                <a:lnTo>
                  <a:pt x="15160" y="1193"/>
                </a:lnTo>
                <a:lnTo>
                  <a:pt x="15087" y="1144"/>
                </a:lnTo>
                <a:lnTo>
                  <a:pt x="14892" y="1095"/>
                </a:lnTo>
                <a:lnTo>
                  <a:pt x="13262" y="1095"/>
                </a:lnTo>
                <a:lnTo>
                  <a:pt x="13018" y="1120"/>
                </a:lnTo>
                <a:lnTo>
                  <a:pt x="13043" y="560"/>
                </a:lnTo>
                <a:lnTo>
                  <a:pt x="13043" y="268"/>
                </a:lnTo>
                <a:lnTo>
                  <a:pt x="13018" y="146"/>
                </a:lnTo>
                <a:lnTo>
                  <a:pt x="12970" y="25"/>
                </a:lnTo>
                <a:lnTo>
                  <a:pt x="12945" y="0"/>
                </a:lnTo>
                <a:lnTo>
                  <a:pt x="12897" y="0"/>
                </a:lnTo>
                <a:lnTo>
                  <a:pt x="12799" y="98"/>
                </a:lnTo>
                <a:lnTo>
                  <a:pt x="12702" y="219"/>
                </a:lnTo>
                <a:lnTo>
                  <a:pt x="12653" y="341"/>
                </a:lnTo>
                <a:lnTo>
                  <a:pt x="12605" y="463"/>
                </a:lnTo>
                <a:lnTo>
                  <a:pt x="12556" y="755"/>
                </a:lnTo>
                <a:lnTo>
                  <a:pt x="12556" y="1047"/>
                </a:lnTo>
                <a:lnTo>
                  <a:pt x="12532" y="1120"/>
                </a:lnTo>
                <a:lnTo>
                  <a:pt x="11145" y="1144"/>
                </a:lnTo>
                <a:lnTo>
                  <a:pt x="9734" y="1168"/>
                </a:lnTo>
                <a:lnTo>
                  <a:pt x="9734" y="195"/>
                </a:lnTo>
                <a:lnTo>
                  <a:pt x="9734" y="146"/>
                </a:lnTo>
                <a:lnTo>
                  <a:pt x="9709" y="98"/>
                </a:lnTo>
                <a:lnTo>
                  <a:pt x="9636" y="25"/>
                </a:lnTo>
                <a:lnTo>
                  <a:pt x="9466" y="25"/>
                </a:lnTo>
                <a:lnTo>
                  <a:pt x="9417" y="73"/>
                </a:lnTo>
                <a:lnTo>
                  <a:pt x="9344" y="171"/>
                </a:lnTo>
                <a:lnTo>
                  <a:pt x="9296" y="317"/>
                </a:lnTo>
                <a:lnTo>
                  <a:pt x="9247" y="438"/>
                </a:lnTo>
                <a:lnTo>
                  <a:pt x="9223" y="609"/>
                </a:lnTo>
                <a:lnTo>
                  <a:pt x="9198" y="901"/>
                </a:lnTo>
                <a:lnTo>
                  <a:pt x="9198" y="1193"/>
                </a:lnTo>
                <a:lnTo>
                  <a:pt x="9150" y="1193"/>
                </a:lnTo>
                <a:lnTo>
                  <a:pt x="7811" y="1217"/>
                </a:lnTo>
                <a:lnTo>
                  <a:pt x="6449" y="1241"/>
                </a:lnTo>
                <a:lnTo>
                  <a:pt x="6449" y="706"/>
                </a:lnTo>
                <a:lnTo>
                  <a:pt x="6424" y="414"/>
                </a:lnTo>
                <a:lnTo>
                  <a:pt x="6376" y="146"/>
                </a:lnTo>
                <a:lnTo>
                  <a:pt x="6351" y="73"/>
                </a:lnTo>
                <a:lnTo>
                  <a:pt x="6303" y="25"/>
                </a:lnTo>
                <a:lnTo>
                  <a:pt x="625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 name="TextBox 3"/>
          <p:cNvSpPr txBox="1"/>
          <p:nvPr/>
        </p:nvSpPr>
        <p:spPr>
          <a:xfrm>
            <a:off x="914400" y="1885950"/>
            <a:ext cx="5486400" cy="1938992"/>
          </a:xfrm>
          <a:prstGeom prst="rect">
            <a:avLst/>
          </a:prstGeom>
          <a:noFill/>
        </p:spPr>
        <p:txBody>
          <a:bodyPr wrap="square" rtlCol="0">
            <a:spAutoFit/>
          </a:bodyPr>
          <a:lstStyle/>
          <a:p>
            <a:pPr>
              <a:buFont typeface="Wingdings" panose="05000000000000000000" pitchFamily="2" charset="2"/>
              <a:buChar char="v"/>
            </a:pPr>
            <a:r>
              <a:rPr lang="en-US" sz="2000" dirty="0" smtClean="0">
                <a:latin typeface="Calibri" panose="020F0502020204030204" pitchFamily="34" charset="0"/>
                <a:cs typeface="Calibri" panose="020F0502020204030204" pitchFamily="34" charset="0"/>
              </a:rPr>
              <a:t>It </a:t>
            </a:r>
            <a:r>
              <a:rPr lang="en-US" sz="2000" dirty="0" smtClean="0">
                <a:latin typeface="Calibri" panose="020F0502020204030204" pitchFamily="34" charset="0"/>
                <a:cs typeface="Calibri" panose="020F0502020204030204" pitchFamily="34" charset="0"/>
              </a:rPr>
              <a:t>is both time-saving as well as cost-saving.</a:t>
            </a:r>
            <a:endParaRPr lang="en-US" sz="2000" dirty="0" smtClean="0">
              <a:latin typeface="Calibri" panose="020F0502020204030204" pitchFamily="34" charset="0"/>
              <a:cs typeface="Calibri" panose="020F0502020204030204" pitchFamily="34" charset="0"/>
            </a:endParaRPr>
          </a:p>
          <a:p>
            <a:pPr>
              <a:buFont typeface="Wingdings" panose="05000000000000000000" pitchFamily="2" charset="2"/>
              <a:buChar char="v"/>
            </a:pPr>
            <a:r>
              <a:rPr lang="en-US" sz="2000" dirty="0" smtClean="0">
                <a:latin typeface="Calibri" panose="020F0502020204030204" pitchFamily="34" charset="0"/>
                <a:cs typeface="Calibri" panose="020F0502020204030204" pitchFamily="34" charset="0"/>
              </a:rPr>
              <a:t>It underlines and highlights the main message as </a:t>
            </a:r>
            <a:r>
              <a:rPr lang="en-US" sz="2000" dirty="0" smtClean="0">
                <a:latin typeface="Calibri" panose="020F0502020204030204" pitchFamily="34" charset="0"/>
                <a:cs typeface="Calibri" panose="020F0502020204030204" pitchFamily="34" charset="0"/>
              </a:rPr>
              <a:t>it avoids </a:t>
            </a:r>
            <a:r>
              <a:rPr lang="en-US" sz="2000" dirty="0" smtClean="0">
                <a:latin typeface="Calibri" panose="020F0502020204030204" pitchFamily="34" charset="0"/>
                <a:cs typeface="Calibri" panose="020F0502020204030204" pitchFamily="34" charset="0"/>
              </a:rPr>
              <a:t>using excessive and needless words</a:t>
            </a:r>
            <a:r>
              <a:rPr lang="en-US" sz="2000" dirty="0" smtClean="0">
                <a:latin typeface="Calibri" panose="020F0502020204030204" pitchFamily="34" charset="0"/>
                <a:cs typeface="Calibri" panose="020F0502020204030204" pitchFamily="34" charset="0"/>
              </a:rPr>
              <a:t>.</a:t>
            </a:r>
            <a:endParaRPr lang="en-GB" sz="2000" dirty="0" smtClean="0">
              <a:latin typeface="Calibri" panose="020F0502020204030204" pitchFamily="34" charset="0"/>
              <a:cs typeface="Calibri" panose="020F0502020204030204" pitchFamily="34" charset="0"/>
            </a:endParaRPr>
          </a:p>
          <a:p>
            <a:pPr marL="285750" lvl="0" indent="-285750">
              <a:buFont typeface="Wingdings" panose="05000000000000000000" pitchFamily="2" charset="2"/>
              <a:buChar char="v"/>
            </a:pPr>
            <a:r>
              <a:rPr lang="en-GB" sz="2000" dirty="0" smtClean="0">
                <a:latin typeface="Calibri" panose="020F0502020204030204" pitchFamily="34" charset="0"/>
                <a:cs typeface="Calibri" panose="020F0502020204030204" pitchFamily="34" charset="0"/>
              </a:rPr>
              <a:t>The </a:t>
            </a:r>
            <a:r>
              <a:rPr lang="en-GB" sz="2000" dirty="0">
                <a:latin typeface="Calibri" panose="020F0502020204030204" pitchFamily="34" charset="0"/>
                <a:cs typeface="Calibri" panose="020F0502020204030204" pitchFamily="34" charset="0"/>
              </a:rPr>
              <a:t>message is usually short and precise, highlighting the main points in fewer words. </a:t>
            </a:r>
            <a:endParaRPr lang="en-GB" sz="2000" dirty="0" smtClean="0">
              <a:latin typeface="Calibri" panose="020F0502020204030204" pitchFamily="34" charset="0"/>
              <a:cs typeface="Calibri" panose="020F0502020204030204" pitchFamily="34" charset="0"/>
            </a:endParaRPr>
          </a:p>
          <a:p>
            <a:pPr marL="285750" lvl="0" indent="-285750">
              <a:buFont typeface="Wingdings" panose="05000000000000000000" pitchFamily="2" charset="2"/>
              <a:buChar char="v"/>
            </a:pPr>
            <a:endParaRPr lang="en-US" sz="2000" dirty="0">
              <a:latin typeface="Calibri" panose="020F0502020204030204" pitchFamily="34" charset="0"/>
              <a:cs typeface="Calibri" panose="020F0502020204030204" pitchFamily="34" charset="0"/>
            </a:endParaRPr>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17"/>
          <p:cNvSpPr txBox="1">
            <a:spLocks noGrp="1"/>
          </p:cNvSpPr>
          <p:nvPr>
            <p:ph type="ctrTitle"/>
          </p:nvPr>
        </p:nvSpPr>
        <p:spPr>
          <a:xfrm>
            <a:off x="2133600" y="1045900"/>
            <a:ext cx="2597598" cy="704800"/>
          </a:xfrm>
          <a:prstGeom prst="rect">
            <a:avLst/>
          </a:prstGeom>
        </p:spPr>
        <p:txBody>
          <a:bodyPr spcFirstLastPara="1" wrap="square" lIns="0" tIns="0" rIns="0" bIns="0" anchor="b" anchorCtr="0">
            <a:noAutofit/>
          </a:bodyPr>
          <a:lstStyle/>
          <a:p>
            <a:r>
              <a:rPr lang="en-GB" sz="2800" b="1" dirty="0" smtClean="0"/>
              <a:t>Concreteness</a:t>
            </a:r>
            <a:endParaRPr lang="en-US" sz="2800" b="1" dirty="0"/>
          </a:p>
        </p:txBody>
      </p:sp>
      <p:sp>
        <p:nvSpPr>
          <p:cNvPr id="336" name="Google Shape;336;p17"/>
          <p:cNvSpPr txBox="1"/>
          <p:nvPr/>
        </p:nvSpPr>
        <p:spPr>
          <a:xfrm>
            <a:off x="479725" y="0"/>
            <a:ext cx="1778400" cy="1398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7200" b="1" dirty="0">
                <a:solidFill>
                  <a:schemeClr val="lt1"/>
                </a:solidFill>
                <a:latin typeface="DM Sans"/>
                <a:ea typeface="DM Sans"/>
                <a:cs typeface="DM Sans"/>
                <a:sym typeface="DM Sans"/>
              </a:rPr>
              <a:t>4</a:t>
            </a:r>
            <a:endParaRPr sz="7200" b="1" dirty="0">
              <a:solidFill>
                <a:schemeClr val="lt1"/>
              </a:solidFill>
              <a:latin typeface="DM Sans"/>
              <a:ea typeface="DM Sans"/>
              <a:cs typeface="DM Sans"/>
              <a:sym typeface="DM Sans"/>
            </a:endParaRPr>
          </a:p>
        </p:txBody>
      </p:sp>
      <p:sp>
        <p:nvSpPr>
          <p:cNvPr id="3" name="TextBox 2"/>
          <p:cNvSpPr txBox="1"/>
          <p:nvPr/>
        </p:nvSpPr>
        <p:spPr>
          <a:xfrm>
            <a:off x="1143000" y="1925181"/>
            <a:ext cx="4876800" cy="1938992"/>
          </a:xfrm>
          <a:prstGeom prst="rect">
            <a:avLst/>
          </a:prstGeom>
          <a:noFill/>
        </p:spPr>
        <p:txBody>
          <a:bodyPr wrap="square" rtlCol="0">
            <a:spAutoFit/>
          </a:bodyPr>
          <a:lstStyle/>
          <a:p>
            <a:r>
              <a:rPr lang="en-GB" sz="2000" dirty="0">
                <a:latin typeface="Calibri" panose="020F0502020204030204" pitchFamily="34" charset="0"/>
                <a:cs typeface="Calibri" panose="020F0502020204030204" pitchFamily="34" charset="0"/>
              </a:rPr>
              <a:t>The communication should be concrete, which means the message should be clear and particularly such that no room for misinterpretation is left. All the facts and figures should be clearly mentioned in a </a:t>
            </a:r>
            <a:r>
              <a:rPr lang="en-GB" sz="2000" dirty="0" smtClean="0">
                <a:latin typeface="Calibri" panose="020F0502020204030204" pitchFamily="34" charset="0"/>
                <a:cs typeface="Calibri" panose="020F0502020204030204" pitchFamily="34" charset="0"/>
              </a:rPr>
              <a:t>message. </a:t>
            </a:r>
            <a:endParaRPr lang="en-US" sz="2000" dirty="0">
              <a:latin typeface="Calibri" panose="020F0502020204030204" pitchFamily="34" charset="0"/>
              <a:cs typeface="Calibri" panose="020F0502020204030204" pitchFamily="34" charset="0"/>
            </a:endParaRPr>
          </a:p>
        </p:txBody>
      </p:sp>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8" name="Google Shape;348;p19"/>
          <p:cNvSpPr txBox="1">
            <a:spLocks noGrp="1"/>
          </p:cNvSpPr>
          <p:nvPr>
            <p:ph type="title"/>
          </p:nvPr>
        </p:nvSpPr>
        <p:spPr>
          <a:xfrm>
            <a:off x="1752600" y="361950"/>
            <a:ext cx="4876800" cy="641100"/>
          </a:xfrm>
          <a:prstGeom prst="rect">
            <a:avLst/>
          </a:prstGeom>
        </p:spPr>
        <p:txBody>
          <a:bodyPr spcFirstLastPara="1" wrap="square" lIns="0" tIns="0" rIns="0" bIns="0" anchor="b" anchorCtr="0">
            <a:noAutofit/>
          </a:bodyPr>
          <a:lstStyle/>
          <a:p>
            <a:r>
              <a:rPr lang="en-GB" dirty="0" smtClean="0"/>
              <a:t>Features of Concreteness </a:t>
            </a:r>
            <a:endParaRPr lang="en-US" dirty="0"/>
          </a:p>
        </p:txBody>
      </p:sp>
      <p:sp>
        <p:nvSpPr>
          <p:cNvPr id="350" name="Google Shape;350;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9" name="Google Shape;538;p37"/>
          <p:cNvSpPr/>
          <p:nvPr/>
        </p:nvSpPr>
        <p:spPr>
          <a:xfrm>
            <a:off x="277965" y="271963"/>
            <a:ext cx="1169835" cy="928187"/>
          </a:xfrm>
          <a:custGeom>
            <a:avLst/>
            <a:gdLst/>
            <a:ahLst/>
            <a:cxnLst/>
            <a:rect l="l" t="t" r="r" b="b"/>
            <a:pathLst>
              <a:path w="17107" h="21949" extrusionOk="0">
                <a:moveTo>
                  <a:pt x="9198" y="1679"/>
                </a:moveTo>
                <a:lnTo>
                  <a:pt x="9198" y="1947"/>
                </a:lnTo>
                <a:lnTo>
                  <a:pt x="9247" y="2190"/>
                </a:lnTo>
                <a:lnTo>
                  <a:pt x="9296" y="2385"/>
                </a:lnTo>
                <a:lnTo>
                  <a:pt x="9344" y="2482"/>
                </a:lnTo>
                <a:lnTo>
                  <a:pt x="9417" y="2531"/>
                </a:lnTo>
                <a:lnTo>
                  <a:pt x="9515" y="2604"/>
                </a:lnTo>
                <a:lnTo>
                  <a:pt x="9612" y="2604"/>
                </a:lnTo>
                <a:lnTo>
                  <a:pt x="9709" y="2580"/>
                </a:lnTo>
                <a:lnTo>
                  <a:pt x="9758" y="2531"/>
                </a:lnTo>
                <a:lnTo>
                  <a:pt x="9782" y="2482"/>
                </a:lnTo>
                <a:lnTo>
                  <a:pt x="9831" y="2385"/>
                </a:lnTo>
                <a:lnTo>
                  <a:pt x="9855" y="2263"/>
                </a:lnTo>
                <a:lnTo>
                  <a:pt x="9831" y="2409"/>
                </a:lnTo>
                <a:lnTo>
                  <a:pt x="9806" y="2555"/>
                </a:lnTo>
                <a:lnTo>
                  <a:pt x="9758" y="2677"/>
                </a:lnTo>
                <a:lnTo>
                  <a:pt x="9661" y="2799"/>
                </a:lnTo>
                <a:lnTo>
                  <a:pt x="9563" y="2847"/>
                </a:lnTo>
                <a:lnTo>
                  <a:pt x="9466" y="2872"/>
                </a:lnTo>
                <a:lnTo>
                  <a:pt x="9320" y="2847"/>
                </a:lnTo>
                <a:lnTo>
                  <a:pt x="9198" y="2774"/>
                </a:lnTo>
                <a:lnTo>
                  <a:pt x="9077" y="2701"/>
                </a:lnTo>
                <a:lnTo>
                  <a:pt x="8979" y="2628"/>
                </a:lnTo>
                <a:lnTo>
                  <a:pt x="8906" y="2531"/>
                </a:lnTo>
                <a:lnTo>
                  <a:pt x="8858" y="2434"/>
                </a:lnTo>
                <a:lnTo>
                  <a:pt x="8809" y="2312"/>
                </a:lnTo>
                <a:lnTo>
                  <a:pt x="8809" y="2190"/>
                </a:lnTo>
                <a:lnTo>
                  <a:pt x="8833" y="2093"/>
                </a:lnTo>
                <a:lnTo>
                  <a:pt x="8858" y="1971"/>
                </a:lnTo>
                <a:lnTo>
                  <a:pt x="8931" y="1898"/>
                </a:lnTo>
                <a:lnTo>
                  <a:pt x="9004" y="1801"/>
                </a:lnTo>
                <a:lnTo>
                  <a:pt x="9101" y="1728"/>
                </a:lnTo>
                <a:lnTo>
                  <a:pt x="9198" y="1679"/>
                </a:lnTo>
                <a:close/>
                <a:moveTo>
                  <a:pt x="12483" y="1850"/>
                </a:moveTo>
                <a:lnTo>
                  <a:pt x="12507" y="2142"/>
                </a:lnTo>
                <a:lnTo>
                  <a:pt x="12556" y="2288"/>
                </a:lnTo>
                <a:lnTo>
                  <a:pt x="12605" y="2409"/>
                </a:lnTo>
                <a:lnTo>
                  <a:pt x="12629" y="2434"/>
                </a:lnTo>
                <a:lnTo>
                  <a:pt x="12653" y="2482"/>
                </a:lnTo>
                <a:lnTo>
                  <a:pt x="12751" y="2482"/>
                </a:lnTo>
                <a:lnTo>
                  <a:pt x="12848" y="2458"/>
                </a:lnTo>
                <a:lnTo>
                  <a:pt x="12921" y="2409"/>
                </a:lnTo>
                <a:lnTo>
                  <a:pt x="12970" y="2288"/>
                </a:lnTo>
                <a:lnTo>
                  <a:pt x="13018" y="2190"/>
                </a:lnTo>
                <a:lnTo>
                  <a:pt x="13043" y="2069"/>
                </a:lnTo>
                <a:lnTo>
                  <a:pt x="13043" y="1947"/>
                </a:lnTo>
                <a:lnTo>
                  <a:pt x="13140" y="1971"/>
                </a:lnTo>
                <a:lnTo>
                  <a:pt x="13213" y="2020"/>
                </a:lnTo>
                <a:lnTo>
                  <a:pt x="13286" y="2093"/>
                </a:lnTo>
                <a:lnTo>
                  <a:pt x="13359" y="2190"/>
                </a:lnTo>
                <a:lnTo>
                  <a:pt x="13432" y="2312"/>
                </a:lnTo>
                <a:lnTo>
                  <a:pt x="13456" y="2434"/>
                </a:lnTo>
                <a:lnTo>
                  <a:pt x="13432" y="2580"/>
                </a:lnTo>
                <a:lnTo>
                  <a:pt x="13408" y="2628"/>
                </a:lnTo>
                <a:lnTo>
                  <a:pt x="13383" y="2701"/>
                </a:lnTo>
                <a:lnTo>
                  <a:pt x="13286" y="2774"/>
                </a:lnTo>
                <a:lnTo>
                  <a:pt x="13164" y="2847"/>
                </a:lnTo>
                <a:lnTo>
                  <a:pt x="13043" y="2872"/>
                </a:lnTo>
                <a:lnTo>
                  <a:pt x="12921" y="2896"/>
                </a:lnTo>
                <a:lnTo>
                  <a:pt x="12629" y="2896"/>
                </a:lnTo>
                <a:lnTo>
                  <a:pt x="12386" y="2872"/>
                </a:lnTo>
                <a:lnTo>
                  <a:pt x="12264" y="2799"/>
                </a:lnTo>
                <a:lnTo>
                  <a:pt x="12167" y="2726"/>
                </a:lnTo>
                <a:lnTo>
                  <a:pt x="12094" y="2628"/>
                </a:lnTo>
                <a:lnTo>
                  <a:pt x="12069" y="2507"/>
                </a:lnTo>
                <a:lnTo>
                  <a:pt x="12094" y="2385"/>
                </a:lnTo>
                <a:lnTo>
                  <a:pt x="12118" y="2263"/>
                </a:lnTo>
                <a:lnTo>
                  <a:pt x="12167" y="2166"/>
                </a:lnTo>
                <a:lnTo>
                  <a:pt x="12240" y="2044"/>
                </a:lnTo>
                <a:lnTo>
                  <a:pt x="12361" y="1923"/>
                </a:lnTo>
                <a:lnTo>
                  <a:pt x="12483" y="1850"/>
                </a:lnTo>
                <a:close/>
                <a:moveTo>
                  <a:pt x="5865" y="1825"/>
                </a:moveTo>
                <a:lnTo>
                  <a:pt x="5840" y="1874"/>
                </a:lnTo>
                <a:lnTo>
                  <a:pt x="5840" y="2069"/>
                </a:lnTo>
                <a:lnTo>
                  <a:pt x="5840" y="2288"/>
                </a:lnTo>
                <a:lnTo>
                  <a:pt x="5865" y="2385"/>
                </a:lnTo>
                <a:lnTo>
                  <a:pt x="5889" y="2482"/>
                </a:lnTo>
                <a:lnTo>
                  <a:pt x="5938" y="2580"/>
                </a:lnTo>
                <a:lnTo>
                  <a:pt x="6011" y="2628"/>
                </a:lnTo>
                <a:lnTo>
                  <a:pt x="6132" y="2677"/>
                </a:lnTo>
                <a:lnTo>
                  <a:pt x="6230" y="2653"/>
                </a:lnTo>
                <a:lnTo>
                  <a:pt x="6327" y="2604"/>
                </a:lnTo>
                <a:lnTo>
                  <a:pt x="6376" y="2531"/>
                </a:lnTo>
                <a:lnTo>
                  <a:pt x="6400" y="2531"/>
                </a:lnTo>
                <a:lnTo>
                  <a:pt x="6424" y="2409"/>
                </a:lnTo>
                <a:lnTo>
                  <a:pt x="6449" y="2288"/>
                </a:lnTo>
                <a:lnTo>
                  <a:pt x="6449" y="1996"/>
                </a:lnTo>
                <a:lnTo>
                  <a:pt x="6522" y="2020"/>
                </a:lnTo>
                <a:lnTo>
                  <a:pt x="6595" y="2117"/>
                </a:lnTo>
                <a:lnTo>
                  <a:pt x="6643" y="2215"/>
                </a:lnTo>
                <a:lnTo>
                  <a:pt x="6643" y="2312"/>
                </a:lnTo>
                <a:lnTo>
                  <a:pt x="6643" y="2531"/>
                </a:lnTo>
                <a:lnTo>
                  <a:pt x="6595" y="2677"/>
                </a:lnTo>
                <a:lnTo>
                  <a:pt x="6522" y="2774"/>
                </a:lnTo>
                <a:lnTo>
                  <a:pt x="6424" y="2872"/>
                </a:lnTo>
                <a:lnTo>
                  <a:pt x="6303" y="2920"/>
                </a:lnTo>
                <a:lnTo>
                  <a:pt x="6181" y="2969"/>
                </a:lnTo>
                <a:lnTo>
                  <a:pt x="6059" y="2993"/>
                </a:lnTo>
                <a:lnTo>
                  <a:pt x="5913" y="2993"/>
                </a:lnTo>
                <a:lnTo>
                  <a:pt x="5792" y="2969"/>
                </a:lnTo>
                <a:lnTo>
                  <a:pt x="5646" y="2896"/>
                </a:lnTo>
                <a:lnTo>
                  <a:pt x="5548" y="2799"/>
                </a:lnTo>
                <a:lnTo>
                  <a:pt x="5475" y="2701"/>
                </a:lnTo>
                <a:lnTo>
                  <a:pt x="5427" y="2580"/>
                </a:lnTo>
                <a:lnTo>
                  <a:pt x="5427" y="2458"/>
                </a:lnTo>
                <a:lnTo>
                  <a:pt x="5451" y="2312"/>
                </a:lnTo>
                <a:lnTo>
                  <a:pt x="5475" y="2190"/>
                </a:lnTo>
                <a:lnTo>
                  <a:pt x="5548" y="2069"/>
                </a:lnTo>
                <a:lnTo>
                  <a:pt x="5694" y="1923"/>
                </a:lnTo>
                <a:lnTo>
                  <a:pt x="5865" y="1825"/>
                </a:lnTo>
                <a:close/>
                <a:moveTo>
                  <a:pt x="2531" y="1825"/>
                </a:moveTo>
                <a:lnTo>
                  <a:pt x="2580" y="2288"/>
                </a:lnTo>
                <a:lnTo>
                  <a:pt x="2604" y="2385"/>
                </a:lnTo>
                <a:lnTo>
                  <a:pt x="2653" y="2458"/>
                </a:lnTo>
                <a:lnTo>
                  <a:pt x="2750" y="2507"/>
                </a:lnTo>
                <a:lnTo>
                  <a:pt x="2847" y="2531"/>
                </a:lnTo>
                <a:lnTo>
                  <a:pt x="2945" y="2507"/>
                </a:lnTo>
                <a:lnTo>
                  <a:pt x="3018" y="2458"/>
                </a:lnTo>
                <a:lnTo>
                  <a:pt x="3066" y="2385"/>
                </a:lnTo>
                <a:lnTo>
                  <a:pt x="3091" y="2288"/>
                </a:lnTo>
                <a:lnTo>
                  <a:pt x="3066" y="1947"/>
                </a:lnTo>
                <a:lnTo>
                  <a:pt x="3115" y="1996"/>
                </a:lnTo>
                <a:lnTo>
                  <a:pt x="3188" y="2044"/>
                </a:lnTo>
                <a:lnTo>
                  <a:pt x="3212" y="2117"/>
                </a:lnTo>
                <a:lnTo>
                  <a:pt x="3237" y="2166"/>
                </a:lnTo>
                <a:lnTo>
                  <a:pt x="3237" y="2336"/>
                </a:lnTo>
                <a:lnTo>
                  <a:pt x="3212" y="2507"/>
                </a:lnTo>
                <a:lnTo>
                  <a:pt x="3139" y="2677"/>
                </a:lnTo>
                <a:lnTo>
                  <a:pt x="3042" y="2823"/>
                </a:lnTo>
                <a:lnTo>
                  <a:pt x="2920" y="2945"/>
                </a:lnTo>
                <a:lnTo>
                  <a:pt x="2774" y="3018"/>
                </a:lnTo>
                <a:lnTo>
                  <a:pt x="2653" y="3066"/>
                </a:lnTo>
                <a:lnTo>
                  <a:pt x="2531" y="3042"/>
                </a:lnTo>
                <a:lnTo>
                  <a:pt x="2409" y="3018"/>
                </a:lnTo>
                <a:lnTo>
                  <a:pt x="2312" y="2945"/>
                </a:lnTo>
                <a:lnTo>
                  <a:pt x="2215" y="2847"/>
                </a:lnTo>
                <a:lnTo>
                  <a:pt x="2142" y="2750"/>
                </a:lnTo>
                <a:lnTo>
                  <a:pt x="2093" y="2653"/>
                </a:lnTo>
                <a:lnTo>
                  <a:pt x="2044" y="2531"/>
                </a:lnTo>
                <a:lnTo>
                  <a:pt x="2044" y="2434"/>
                </a:lnTo>
                <a:lnTo>
                  <a:pt x="2044" y="2361"/>
                </a:lnTo>
                <a:lnTo>
                  <a:pt x="2117" y="2215"/>
                </a:lnTo>
                <a:lnTo>
                  <a:pt x="2190" y="2069"/>
                </a:lnTo>
                <a:lnTo>
                  <a:pt x="2312" y="1947"/>
                </a:lnTo>
                <a:lnTo>
                  <a:pt x="2409" y="1874"/>
                </a:lnTo>
                <a:lnTo>
                  <a:pt x="2531" y="1825"/>
                </a:lnTo>
                <a:close/>
                <a:moveTo>
                  <a:pt x="15598" y="3285"/>
                </a:moveTo>
                <a:lnTo>
                  <a:pt x="15768" y="3310"/>
                </a:lnTo>
                <a:lnTo>
                  <a:pt x="15598" y="3553"/>
                </a:lnTo>
                <a:lnTo>
                  <a:pt x="15598" y="3285"/>
                </a:lnTo>
                <a:close/>
                <a:moveTo>
                  <a:pt x="16328" y="3310"/>
                </a:moveTo>
                <a:lnTo>
                  <a:pt x="16328" y="3577"/>
                </a:lnTo>
                <a:lnTo>
                  <a:pt x="16352" y="3869"/>
                </a:lnTo>
                <a:lnTo>
                  <a:pt x="16011" y="4234"/>
                </a:lnTo>
                <a:lnTo>
                  <a:pt x="15695" y="4623"/>
                </a:lnTo>
                <a:lnTo>
                  <a:pt x="15549" y="4794"/>
                </a:lnTo>
                <a:lnTo>
                  <a:pt x="15573" y="4526"/>
                </a:lnTo>
                <a:lnTo>
                  <a:pt x="15598" y="4404"/>
                </a:lnTo>
                <a:lnTo>
                  <a:pt x="15695" y="4161"/>
                </a:lnTo>
                <a:lnTo>
                  <a:pt x="15817" y="3918"/>
                </a:lnTo>
                <a:lnTo>
                  <a:pt x="15963" y="3626"/>
                </a:lnTo>
                <a:lnTo>
                  <a:pt x="16133" y="3310"/>
                </a:lnTo>
                <a:close/>
                <a:moveTo>
                  <a:pt x="16425" y="4331"/>
                </a:moveTo>
                <a:lnTo>
                  <a:pt x="16547" y="4940"/>
                </a:lnTo>
                <a:lnTo>
                  <a:pt x="16425" y="4988"/>
                </a:lnTo>
                <a:lnTo>
                  <a:pt x="16328" y="5086"/>
                </a:lnTo>
                <a:lnTo>
                  <a:pt x="16133" y="5280"/>
                </a:lnTo>
                <a:lnTo>
                  <a:pt x="15938" y="5499"/>
                </a:lnTo>
                <a:lnTo>
                  <a:pt x="15817" y="5670"/>
                </a:lnTo>
                <a:lnTo>
                  <a:pt x="15549" y="5986"/>
                </a:lnTo>
                <a:lnTo>
                  <a:pt x="15549" y="5864"/>
                </a:lnTo>
                <a:lnTo>
                  <a:pt x="15598" y="5840"/>
                </a:lnTo>
                <a:lnTo>
                  <a:pt x="15646" y="5791"/>
                </a:lnTo>
                <a:lnTo>
                  <a:pt x="15671" y="5718"/>
                </a:lnTo>
                <a:lnTo>
                  <a:pt x="15671" y="5645"/>
                </a:lnTo>
                <a:lnTo>
                  <a:pt x="15671" y="5475"/>
                </a:lnTo>
                <a:lnTo>
                  <a:pt x="15719" y="5305"/>
                </a:lnTo>
                <a:lnTo>
                  <a:pt x="15792" y="5159"/>
                </a:lnTo>
                <a:lnTo>
                  <a:pt x="15890" y="4988"/>
                </a:lnTo>
                <a:lnTo>
                  <a:pt x="16133" y="4696"/>
                </a:lnTo>
                <a:lnTo>
                  <a:pt x="16352" y="4453"/>
                </a:lnTo>
                <a:lnTo>
                  <a:pt x="16425" y="4331"/>
                </a:lnTo>
                <a:close/>
                <a:moveTo>
                  <a:pt x="16571" y="5280"/>
                </a:moveTo>
                <a:lnTo>
                  <a:pt x="16595" y="5621"/>
                </a:lnTo>
                <a:lnTo>
                  <a:pt x="16595" y="6010"/>
                </a:lnTo>
                <a:lnTo>
                  <a:pt x="16401" y="6108"/>
                </a:lnTo>
                <a:lnTo>
                  <a:pt x="16230" y="6254"/>
                </a:lnTo>
                <a:lnTo>
                  <a:pt x="15914" y="6546"/>
                </a:lnTo>
                <a:lnTo>
                  <a:pt x="15719" y="6740"/>
                </a:lnTo>
                <a:lnTo>
                  <a:pt x="15549" y="6959"/>
                </a:lnTo>
                <a:lnTo>
                  <a:pt x="15549" y="6765"/>
                </a:lnTo>
                <a:lnTo>
                  <a:pt x="15622" y="6619"/>
                </a:lnTo>
                <a:lnTo>
                  <a:pt x="15695" y="6497"/>
                </a:lnTo>
                <a:lnTo>
                  <a:pt x="15841" y="6229"/>
                </a:lnTo>
                <a:lnTo>
                  <a:pt x="16036" y="5962"/>
                </a:lnTo>
                <a:lnTo>
                  <a:pt x="16230" y="5670"/>
                </a:lnTo>
                <a:lnTo>
                  <a:pt x="16449" y="5402"/>
                </a:lnTo>
                <a:lnTo>
                  <a:pt x="16571" y="5280"/>
                </a:lnTo>
                <a:close/>
                <a:moveTo>
                  <a:pt x="5743" y="6716"/>
                </a:moveTo>
                <a:lnTo>
                  <a:pt x="5694" y="6740"/>
                </a:lnTo>
                <a:lnTo>
                  <a:pt x="5621" y="6789"/>
                </a:lnTo>
                <a:lnTo>
                  <a:pt x="5475" y="6935"/>
                </a:lnTo>
                <a:lnTo>
                  <a:pt x="5305" y="7105"/>
                </a:lnTo>
                <a:lnTo>
                  <a:pt x="5086" y="7251"/>
                </a:lnTo>
                <a:lnTo>
                  <a:pt x="4867" y="7373"/>
                </a:lnTo>
                <a:lnTo>
                  <a:pt x="4745" y="7422"/>
                </a:lnTo>
                <a:lnTo>
                  <a:pt x="4648" y="7446"/>
                </a:lnTo>
                <a:lnTo>
                  <a:pt x="4429" y="7446"/>
                </a:lnTo>
                <a:lnTo>
                  <a:pt x="4332" y="7397"/>
                </a:lnTo>
                <a:lnTo>
                  <a:pt x="4259" y="7349"/>
                </a:lnTo>
                <a:lnTo>
                  <a:pt x="4186" y="7251"/>
                </a:lnTo>
                <a:lnTo>
                  <a:pt x="4113" y="7130"/>
                </a:lnTo>
                <a:lnTo>
                  <a:pt x="4064" y="7057"/>
                </a:lnTo>
                <a:lnTo>
                  <a:pt x="3991" y="7032"/>
                </a:lnTo>
                <a:lnTo>
                  <a:pt x="3894" y="7032"/>
                </a:lnTo>
                <a:lnTo>
                  <a:pt x="3821" y="7057"/>
                </a:lnTo>
                <a:lnTo>
                  <a:pt x="3553" y="7227"/>
                </a:lnTo>
                <a:lnTo>
                  <a:pt x="3358" y="7324"/>
                </a:lnTo>
                <a:lnTo>
                  <a:pt x="3188" y="7422"/>
                </a:lnTo>
                <a:lnTo>
                  <a:pt x="3042" y="7470"/>
                </a:lnTo>
                <a:lnTo>
                  <a:pt x="2969" y="7470"/>
                </a:lnTo>
                <a:lnTo>
                  <a:pt x="2896" y="7446"/>
                </a:lnTo>
                <a:lnTo>
                  <a:pt x="2847" y="7422"/>
                </a:lnTo>
                <a:lnTo>
                  <a:pt x="2823" y="7349"/>
                </a:lnTo>
                <a:lnTo>
                  <a:pt x="2799" y="7276"/>
                </a:lnTo>
                <a:lnTo>
                  <a:pt x="2799" y="7178"/>
                </a:lnTo>
                <a:lnTo>
                  <a:pt x="2799" y="7130"/>
                </a:lnTo>
                <a:lnTo>
                  <a:pt x="2774" y="7105"/>
                </a:lnTo>
                <a:lnTo>
                  <a:pt x="2726" y="7081"/>
                </a:lnTo>
                <a:lnTo>
                  <a:pt x="2653" y="7081"/>
                </a:lnTo>
                <a:lnTo>
                  <a:pt x="2604" y="7154"/>
                </a:lnTo>
                <a:lnTo>
                  <a:pt x="2555" y="7373"/>
                </a:lnTo>
                <a:lnTo>
                  <a:pt x="2531" y="7470"/>
                </a:lnTo>
                <a:lnTo>
                  <a:pt x="2531" y="7568"/>
                </a:lnTo>
                <a:lnTo>
                  <a:pt x="2555" y="7665"/>
                </a:lnTo>
                <a:lnTo>
                  <a:pt x="2628" y="7762"/>
                </a:lnTo>
                <a:lnTo>
                  <a:pt x="2701" y="7811"/>
                </a:lnTo>
                <a:lnTo>
                  <a:pt x="2823" y="7860"/>
                </a:lnTo>
                <a:lnTo>
                  <a:pt x="2945" y="7884"/>
                </a:lnTo>
                <a:lnTo>
                  <a:pt x="3091" y="7860"/>
                </a:lnTo>
                <a:lnTo>
                  <a:pt x="3212" y="7835"/>
                </a:lnTo>
                <a:lnTo>
                  <a:pt x="3358" y="7787"/>
                </a:lnTo>
                <a:lnTo>
                  <a:pt x="3602" y="7665"/>
                </a:lnTo>
                <a:lnTo>
                  <a:pt x="3845" y="7519"/>
                </a:lnTo>
                <a:lnTo>
                  <a:pt x="3942" y="7641"/>
                </a:lnTo>
                <a:lnTo>
                  <a:pt x="4040" y="7714"/>
                </a:lnTo>
                <a:lnTo>
                  <a:pt x="4137" y="7787"/>
                </a:lnTo>
                <a:lnTo>
                  <a:pt x="4259" y="7835"/>
                </a:lnTo>
                <a:lnTo>
                  <a:pt x="4356" y="7860"/>
                </a:lnTo>
                <a:lnTo>
                  <a:pt x="4478" y="7860"/>
                </a:lnTo>
                <a:lnTo>
                  <a:pt x="4745" y="7835"/>
                </a:lnTo>
                <a:lnTo>
                  <a:pt x="4989" y="7762"/>
                </a:lnTo>
                <a:lnTo>
                  <a:pt x="5232" y="7641"/>
                </a:lnTo>
                <a:lnTo>
                  <a:pt x="5475" y="7495"/>
                </a:lnTo>
                <a:lnTo>
                  <a:pt x="5694" y="7324"/>
                </a:lnTo>
                <a:lnTo>
                  <a:pt x="5816" y="7470"/>
                </a:lnTo>
                <a:lnTo>
                  <a:pt x="5962" y="7592"/>
                </a:lnTo>
                <a:lnTo>
                  <a:pt x="6132" y="7665"/>
                </a:lnTo>
                <a:lnTo>
                  <a:pt x="6327" y="7738"/>
                </a:lnTo>
                <a:lnTo>
                  <a:pt x="6741" y="7738"/>
                </a:lnTo>
                <a:lnTo>
                  <a:pt x="6862" y="7689"/>
                </a:lnTo>
                <a:lnTo>
                  <a:pt x="6984" y="7641"/>
                </a:lnTo>
                <a:lnTo>
                  <a:pt x="7106" y="7592"/>
                </a:lnTo>
                <a:lnTo>
                  <a:pt x="7300" y="7422"/>
                </a:lnTo>
                <a:lnTo>
                  <a:pt x="7422" y="7568"/>
                </a:lnTo>
                <a:lnTo>
                  <a:pt x="7592" y="7665"/>
                </a:lnTo>
                <a:lnTo>
                  <a:pt x="7787" y="7714"/>
                </a:lnTo>
                <a:lnTo>
                  <a:pt x="7982" y="7738"/>
                </a:lnTo>
                <a:lnTo>
                  <a:pt x="8201" y="7714"/>
                </a:lnTo>
                <a:lnTo>
                  <a:pt x="8395" y="7665"/>
                </a:lnTo>
                <a:lnTo>
                  <a:pt x="8590" y="7568"/>
                </a:lnTo>
                <a:lnTo>
                  <a:pt x="8785" y="7446"/>
                </a:lnTo>
                <a:lnTo>
                  <a:pt x="8931" y="7568"/>
                </a:lnTo>
                <a:lnTo>
                  <a:pt x="9101" y="7665"/>
                </a:lnTo>
                <a:lnTo>
                  <a:pt x="9271" y="7738"/>
                </a:lnTo>
                <a:lnTo>
                  <a:pt x="9466" y="7787"/>
                </a:lnTo>
                <a:lnTo>
                  <a:pt x="9636" y="7787"/>
                </a:lnTo>
                <a:lnTo>
                  <a:pt x="9806" y="7762"/>
                </a:lnTo>
                <a:lnTo>
                  <a:pt x="9977" y="7714"/>
                </a:lnTo>
                <a:lnTo>
                  <a:pt x="10098" y="7616"/>
                </a:lnTo>
                <a:lnTo>
                  <a:pt x="10196" y="7714"/>
                </a:lnTo>
                <a:lnTo>
                  <a:pt x="10293" y="7787"/>
                </a:lnTo>
                <a:lnTo>
                  <a:pt x="10415" y="7860"/>
                </a:lnTo>
                <a:lnTo>
                  <a:pt x="10536" y="7908"/>
                </a:lnTo>
                <a:lnTo>
                  <a:pt x="10658" y="7957"/>
                </a:lnTo>
                <a:lnTo>
                  <a:pt x="10780" y="7957"/>
                </a:lnTo>
                <a:lnTo>
                  <a:pt x="10901" y="7908"/>
                </a:lnTo>
                <a:lnTo>
                  <a:pt x="10999" y="7860"/>
                </a:lnTo>
                <a:lnTo>
                  <a:pt x="11120" y="7811"/>
                </a:lnTo>
                <a:lnTo>
                  <a:pt x="11193" y="7714"/>
                </a:lnTo>
                <a:lnTo>
                  <a:pt x="11364" y="7543"/>
                </a:lnTo>
                <a:lnTo>
                  <a:pt x="11607" y="7689"/>
                </a:lnTo>
                <a:lnTo>
                  <a:pt x="11729" y="7762"/>
                </a:lnTo>
                <a:lnTo>
                  <a:pt x="11850" y="7811"/>
                </a:lnTo>
                <a:lnTo>
                  <a:pt x="11972" y="7835"/>
                </a:lnTo>
                <a:lnTo>
                  <a:pt x="12094" y="7835"/>
                </a:lnTo>
                <a:lnTo>
                  <a:pt x="12191" y="7811"/>
                </a:lnTo>
                <a:lnTo>
                  <a:pt x="12288" y="7738"/>
                </a:lnTo>
                <a:lnTo>
                  <a:pt x="12410" y="7835"/>
                </a:lnTo>
                <a:lnTo>
                  <a:pt x="12556" y="7884"/>
                </a:lnTo>
                <a:lnTo>
                  <a:pt x="12726" y="7908"/>
                </a:lnTo>
                <a:lnTo>
                  <a:pt x="12872" y="7884"/>
                </a:lnTo>
                <a:lnTo>
                  <a:pt x="13018" y="7860"/>
                </a:lnTo>
                <a:lnTo>
                  <a:pt x="13164" y="7762"/>
                </a:lnTo>
                <a:lnTo>
                  <a:pt x="13262" y="7665"/>
                </a:lnTo>
                <a:lnTo>
                  <a:pt x="13335" y="7519"/>
                </a:lnTo>
                <a:lnTo>
                  <a:pt x="13335" y="7470"/>
                </a:lnTo>
                <a:lnTo>
                  <a:pt x="13335" y="7446"/>
                </a:lnTo>
                <a:lnTo>
                  <a:pt x="13286" y="7422"/>
                </a:lnTo>
                <a:lnTo>
                  <a:pt x="13262" y="7422"/>
                </a:lnTo>
                <a:lnTo>
                  <a:pt x="13043" y="7470"/>
                </a:lnTo>
                <a:lnTo>
                  <a:pt x="12775" y="7543"/>
                </a:lnTo>
                <a:lnTo>
                  <a:pt x="12653" y="7543"/>
                </a:lnTo>
                <a:lnTo>
                  <a:pt x="12532" y="7519"/>
                </a:lnTo>
                <a:lnTo>
                  <a:pt x="12459" y="7470"/>
                </a:lnTo>
                <a:lnTo>
                  <a:pt x="12434" y="7422"/>
                </a:lnTo>
                <a:lnTo>
                  <a:pt x="12410" y="7373"/>
                </a:lnTo>
                <a:lnTo>
                  <a:pt x="12386" y="7300"/>
                </a:lnTo>
                <a:lnTo>
                  <a:pt x="12337" y="7251"/>
                </a:lnTo>
                <a:lnTo>
                  <a:pt x="12288" y="7203"/>
                </a:lnTo>
                <a:lnTo>
                  <a:pt x="12167" y="7203"/>
                </a:lnTo>
                <a:lnTo>
                  <a:pt x="12118" y="7251"/>
                </a:lnTo>
                <a:lnTo>
                  <a:pt x="12094" y="7300"/>
                </a:lnTo>
                <a:lnTo>
                  <a:pt x="12069" y="7373"/>
                </a:lnTo>
                <a:lnTo>
                  <a:pt x="12069" y="7422"/>
                </a:lnTo>
                <a:lnTo>
                  <a:pt x="12045" y="7470"/>
                </a:lnTo>
                <a:lnTo>
                  <a:pt x="12021" y="7495"/>
                </a:lnTo>
                <a:lnTo>
                  <a:pt x="11899" y="7495"/>
                </a:lnTo>
                <a:lnTo>
                  <a:pt x="11777" y="7446"/>
                </a:lnTo>
                <a:lnTo>
                  <a:pt x="11583" y="7300"/>
                </a:lnTo>
                <a:lnTo>
                  <a:pt x="11461" y="7178"/>
                </a:lnTo>
                <a:lnTo>
                  <a:pt x="11388" y="7154"/>
                </a:lnTo>
                <a:lnTo>
                  <a:pt x="11339" y="7130"/>
                </a:lnTo>
                <a:lnTo>
                  <a:pt x="11266" y="7154"/>
                </a:lnTo>
                <a:lnTo>
                  <a:pt x="11218" y="7178"/>
                </a:lnTo>
                <a:lnTo>
                  <a:pt x="11047" y="7397"/>
                </a:lnTo>
                <a:lnTo>
                  <a:pt x="10926" y="7495"/>
                </a:lnTo>
                <a:lnTo>
                  <a:pt x="10804" y="7543"/>
                </a:lnTo>
                <a:lnTo>
                  <a:pt x="10707" y="7568"/>
                </a:lnTo>
                <a:lnTo>
                  <a:pt x="10609" y="7568"/>
                </a:lnTo>
                <a:lnTo>
                  <a:pt x="10536" y="7519"/>
                </a:lnTo>
                <a:lnTo>
                  <a:pt x="10463" y="7422"/>
                </a:lnTo>
                <a:lnTo>
                  <a:pt x="10390" y="7324"/>
                </a:lnTo>
                <a:lnTo>
                  <a:pt x="10342" y="7178"/>
                </a:lnTo>
                <a:lnTo>
                  <a:pt x="10342" y="7105"/>
                </a:lnTo>
                <a:lnTo>
                  <a:pt x="10293" y="7032"/>
                </a:lnTo>
                <a:lnTo>
                  <a:pt x="10244" y="7008"/>
                </a:lnTo>
                <a:lnTo>
                  <a:pt x="10196" y="6984"/>
                </a:lnTo>
                <a:lnTo>
                  <a:pt x="10123" y="6984"/>
                </a:lnTo>
                <a:lnTo>
                  <a:pt x="10074" y="7008"/>
                </a:lnTo>
                <a:lnTo>
                  <a:pt x="10025" y="7057"/>
                </a:lnTo>
                <a:lnTo>
                  <a:pt x="9977" y="7130"/>
                </a:lnTo>
                <a:lnTo>
                  <a:pt x="9952" y="7227"/>
                </a:lnTo>
                <a:lnTo>
                  <a:pt x="9904" y="7300"/>
                </a:lnTo>
                <a:lnTo>
                  <a:pt x="9831" y="7349"/>
                </a:lnTo>
                <a:lnTo>
                  <a:pt x="9782" y="7397"/>
                </a:lnTo>
                <a:lnTo>
                  <a:pt x="9709" y="7422"/>
                </a:lnTo>
                <a:lnTo>
                  <a:pt x="9636" y="7422"/>
                </a:lnTo>
                <a:lnTo>
                  <a:pt x="9466" y="7397"/>
                </a:lnTo>
                <a:lnTo>
                  <a:pt x="9320" y="7349"/>
                </a:lnTo>
                <a:lnTo>
                  <a:pt x="9174" y="7251"/>
                </a:lnTo>
                <a:lnTo>
                  <a:pt x="9028" y="7154"/>
                </a:lnTo>
                <a:lnTo>
                  <a:pt x="8906" y="7032"/>
                </a:lnTo>
                <a:lnTo>
                  <a:pt x="8858" y="6984"/>
                </a:lnTo>
                <a:lnTo>
                  <a:pt x="8687" y="6984"/>
                </a:lnTo>
                <a:lnTo>
                  <a:pt x="8639" y="7032"/>
                </a:lnTo>
                <a:lnTo>
                  <a:pt x="8517" y="7130"/>
                </a:lnTo>
                <a:lnTo>
                  <a:pt x="8371" y="7227"/>
                </a:lnTo>
                <a:lnTo>
                  <a:pt x="8201" y="7300"/>
                </a:lnTo>
                <a:lnTo>
                  <a:pt x="8030" y="7349"/>
                </a:lnTo>
                <a:lnTo>
                  <a:pt x="7860" y="7349"/>
                </a:lnTo>
                <a:lnTo>
                  <a:pt x="7787" y="7324"/>
                </a:lnTo>
                <a:lnTo>
                  <a:pt x="7738" y="7300"/>
                </a:lnTo>
                <a:lnTo>
                  <a:pt x="7665" y="7251"/>
                </a:lnTo>
                <a:lnTo>
                  <a:pt x="7641" y="7178"/>
                </a:lnTo>
                <a:lnTo>
                  <a:pt x="7592" y="7105"/>
                </a:lnTo>
                <a:lnTo>
                  <a:pt x="7592" y="7008"/>
                </a:lnTo>
                <a:lnTo>
                  <a:pt x="7568" y="6935"/>
                </a:lnTo>
                <a:lnTo>
                  <a:pt x="7544" y="6886"/>
                </a:lnTo>
                <a:lnTo>
                  <a:pt x="7495" y="6838"/>
                </a:lnTo>
                <a:lnTo>
                  <a:pt x="7446" y="6813"/>
                </a:lnTo>
                <a:lnTo>
                  <a:pt x="7398" y="6789"/>
                </a:lnTo>
                <a:lnTo>
                  <a:pt x="7325" y="6789"/>
                </a:lnTo>
                <a:lnTo>
                  <a:pt x="7276" y="6813"/>
                </a:lnTo>
                <a:lnTo>
                  <a:pt x="7227" y="6862"/>
                </a:lnTo>
                <a:lnTo>
                  <a:pt x="7057" y="7057"/>
                </a:lnTo>
                <a:lnTo>
                  <a:pt x="6960" y="7154"/>
                </a:lnTo>
                <a:lnTo>
                  <a:pt x="6862" y="7251"/>
                </a:lnTo>
                <a:lnTo>
                  <a:pt x="6741" y="7300"/>
                </a:lnTo>
                <a:lnTo>
                  <a:pt x="6619" y="7324"/>
                </a:lnTo>
                <a:lnTo>
                  <a:pt x="6473" y="7324"/>
                </a:lnTo>
                <a:lnTo>
                  <a:pt x="6351" y="7300"/>
                </a:lnTo>
                <a:lnTo>
                  <a:pt x="6230" y="7251"/>
                </a:lnTo>
                <a:lnTo>
                  <a:pt x="6108" y="7178"/>
                </a:lnTo>
                <a:lnTo>
                  <a:pt x="6035" y="7057"/>
                </a:lnTo>
                <a:lnTo>
                  <a:pt x="5986" y="6935"/>
                </a:lnTo>
                <a:lnTo>
                  <a:pt x="5986" y="6886"/>
                </a:lnTo>
                <a:lnTo>
                  <a:pt x="5962" y="6838"/>
                </a:lnTo>
                <a:lnTo>
                  <a:pt x="5913" y="6789"/>
                </a:lnTo>
                <a:lnTo>
                  <a:pt x="5865" y="6740"/>
                </a:lnTo>
                <a:lnTo>
                  <a:pt x="5792" y="6716"/>
                </a:lnTo>
                <a:close/>
                <a:moveTo>
                  <a:pt x="16595" y="6302"/>
                </a:moveTo>
                <a:lnTo>
                  <a:pt x="16547" y="7081"/>
                </a:lnTo>
                <a:lnTo>
                  <a:pt x="16401" y="7203"/>
                </a:lnTo>
                <a:lnTo>
                  <a:pt x="16279" y="7349"/>
                </a:lnTo>
                <a:lnTo>
                  <a:pt x="16011" y="7665"/>
                </a:lnTo>
                <a:lnTo>
                  <a:pt x="15792" y="7908"/>
                </a:lnTo>
                <a:lnTo>
                  <a:pt x="15573" y="8200"/>
                </a:lnTo>
                <a:lnTo>
                  <a:pt x="15573" y="7689"/>
                </a:lnTo>
                <a:lnTo>
                  <a:pt x="15573" y="7665"/>
                </a:lnTo>
                <a:lnTo>
                  <a:pt x="15671" y="7470"/>
                </a:lnTo>
                <a:lnTo>
                  <a:pt x="15768" y="7276"/>
                </a:lnTo>
                <a:lnTo>
                  <a:pt x="16011" y="6935"/>
                </a:lnTo>
                <a:lnTo>
                  <a:pt x="16303" y="6619"/>
                </a:lnTo>
                <a:lnTo>
                  <a:pt x="16595" y="6302"/>
                </a:lnTo>
                <a:close/>
                <a:moveTo>
                  <a:pt x="16547" y="7592"/>
                </a:moveTo>
                <a:lnTo>
                  <a:pt x="16522" y="8663"/>
                </a:lnTo>
                <a:lnTo>
                  <a:pt x="16425" y="8711"/>
                </a:lnTo>
                <a:lnTo>
                  <a:pt x="16328" y="8760"/>
                </a:lnTo>
                <a:lnTo>
                  <a:pt x="16157" y="8930"/>
                </a:lnTo>
                <a:lnTo>
                  <a:pt x="15841" y="9271"/>
                </a:lnTo>
                <a:lnTo>
                  <a:pt x="15719" y="9417"/>
                </a:lnTo>
                <a:lnTo>
                  <a:pt x="15573" y="9612"/>
                </a:lnTo>
                <a:lnTo>
                  <a:pt x="15573" y="8882"/>
                </a:lnTo>
                <a:lnTo>
                  <a:pt x="15671" y="8857"/>
                </a:lnTo>
                <a:lnTo>
                  <a:pt x="15744" y="8784"/>
                </a:lnTo>
                <a:lnTo>
                  <a:pt x="15890" y="8517"/>
                </a:lnTo>
                <a:lnTo>
                  <a:pt x="16060" y="8273"/>
                </a:lnTo>
                <a:lnTo>
                  <a:pt x="16401" y="7811"/>
                </a:lnTo>
                <a:lnTo>
                  <a:pt x="16547" y="7592"/>
                </a:lnTo>
                <a:close/>
                <a:moveTo>
                  <a:pt x="9734" y="9149"/>
                </a:moveTo>
                <a:lnTo>
                  <a:pt x="9661" y="9174"/>
                </a:lnTo>
                <a:lnTo>
                  <a:pt x="9588" y="9198"/>
                </a:lnTo>
                <a:lnTo>
                  <a:pt x="9539" y="9247"/>
                </a:lnTo>
                <a:lnTo>
                  <a:pt x="9466" y="9368"/>
                </a:lnTo>
                <a:lnTo>
                  <a:pt x="9442" y="9490"/>
                </a:lnTo>
                <a:lnTo>
                  <a:pt x="9320" y="9587"/>
                </a:lnTo>
                <a:lnTo>
                  <a:pt x="9174" y="9660"/>
                </a:lnTo>
                <a:lnTo>
                  <a:pt x="9052" y="9685"/>
                </a:lnTo>
                <a:lnTo>
                  <a:pt x="8882" y="9685"/>
                </a:lnTo>
                <a:lnTo>
                  <a:pt x="8785" y="9660"/>
                </a:lnTo>
                <a:lnTo>
                  <a:pt x="8736" y="9636"/>
                </a:lnTo>
                <a:lnTo>
                  <a:pt x="8687" y="9587"/>
                </a:lnTo>
                <a:lnTo>
                  <a:pt x="8663" y="9539"/>
                </a:lnTo>
                <a:lnTo>
                  <a:pt x="8663" y="9441"/>
                </a:lnTo>
                <a:lnTo>
                  <a:pt x="8639" y="9368"/>
                </a:lnTo>
                <a:lnTo>
                  <a:pt x="8590" y="9320"/>
                </a:lnTo>
                <a:lnTo>
                  <a:pt x="8517" y="9295"/>
                </a:lnTo>
                <a:lnTo>
                  <a:pt x="8444" y="9271"/>
                </a:lnTo>
                <a:lnTo>
                  <a:pt x="8395" y="9295"/>
                </a:lnTo>
                <a:lnTo>
                  <a:pt x="8322" y="9344"/>
                </a:lnTo>
                <a:lnTo>
                  <a:pt x="8274" y="9417"/>
                </a:lnTo>
                <a:lnTo>
                  <a:pt x="8249" y="9466"/>
                </a:lnTo>
                <a:lnTo>
                  <a:pt x="8201" y="9514"/>
                </a:lnTo>
                <a:lnTo>
                  <a:pt x="8079" y="9587"/>
                </a:lnTo>
                <a:lnTo>
                  <a:pt x="7933" y="9612"/>
                </a:lnTo>
                <a:lnTo>
                  <a:pt x="7738" y="9636"/>
                </a:lnTo>
                <a:lnTo>
                  <a:pt x="7568" y="9636"/>
                </a:lnTo>
                <a:lnTo>
                  <a:pt x="7422" y="9587"/>
                </a:lnTo>
                <a:lnTo>
                  <a:pt x="7325" y="9514"/>
                </a:lnTo>
                <a:lnTo>
                  <a:pt x="7276" y="9466"/>
                </a:lnTo>
                <a:lnTo>
                  <a:pt x="7252" y="9417"/>
                </a:lnTo>
                <a:lnTo>
                  <a:pt x="7252" y="9344"/>
                </a:lnTo>
                <a:lnTo>
                  <a:pt x="7227" y="9295"/>
                </a:lnTo>
                <a:lnTo>
                  <a:pt x="7179" y="9247"/>
                </a:lnTo>
                <a:lnTo>
                  <a:pt x="7130" y="9222"/>
                </a:lnTo>
                <a:lnTo>
                  <a:pt x="7081" y="9198"/>
                </a:lnTo>
                <a:lnTo>
                  <a:pt x="7008" y="9198"/>
                </a:lnTo>
                <a:lnTo>
                  <a:pt x="6960" y="9222"/>
                </a:lnTo>
                <a:lnTo>
                  <a:pt x="6887" y="9247"/>
                </a:lnTo>
                <a:lnTo>
                  <a:pt x="6765" y="9417"/>
                </a:lnTo>
                <a:lnTo>
                  <a:pt x="6643" y="9563"/>
                </a:lnTo>
                <a:lnTo>
                  <a:pt x="6570" y="9636"/>
                </a:lnTo>
                <a:lnTo>
                  <a:pt x="6449" y="9685"/>
                </a:lnTo>
                <a:lnTo>
                  <a:pt x="6327" y="9733"/>
                </a:lnTo>
                <a:lnTo>
                  <a:pt x="6205" y="9758"/>
                </a:lnTo>
                <a:lnTo>
                  <a:pt x="6084" y="9758"/>
                </a:lnTo>
                <a:lnTo>
                  <a:pt x="6035" y="9733"/>
                </a:lnTo>
                <a:lnTo>
                  <a:pt x="5986" y="9709"/>
                </a:lnTo>
                <a:lnTo>
                  <a:pt x="5962" y="9660"/>
                </a:lnTo>
                <a:lnTo>
                  <a:pt x="5938" y="9612"/>
                </a:lnTo>
                <a:lnTo>
                  <a:pt x="5938" y="9514"/>
                </a:lnTo>
                <a:lnTo>
                  <a:pt x="5962" y="9441"/>
                </a:lnTo>
                <a:lnTo>
                  <a:pt x="5962" y="9344"/>
                </a:lnTo>
                <a:lnTo>
                  <a:pt x="5938" y="9271"/>
                </a:lnTo>
                <a:lnTo>
                  <a:pt x="5865" y="9198"/>
                </a:lnTo>
                <a:lnTo>
                  <a:pt x="5792" y="9174"/>
                </a:lnTo>
                <a:lnTo>
                  <a:pt x="5646" y="9174"/>
                </a:lnTo>
                <a:lnTo>
                  <a:pt x="5573" y="9247"/>
                </a:lnTo>
                <a:lnTo>
                  <a:pt x="5548" y="9320"/>
                </a:lnTo>
                <a:lnTo>
                  <a:pt x="5500" y="9417"/>
                </a:lnTo>
                <a:lnTo>
                  <a:pt x="5451" y="9490"/>
                </a:lnTo>
                <a:lnTo>
                  <a:pt x="5378" y="9587"/>
                </a:lnTo>
                <a:lnTo>
                  <a:pt x="5305" y="9636"/>
                </a:lnTo>
                <a:lnTo>
                  <a:pt x="5183" y="9685"/>
                </a:lnTo>
                <a:lnTo>
                  <a:pt x="5086" y="9733"/>
                </a:lnTo>
                <a:lnTo>
                  <a:pt x="4843" y="9782"/>
                </a:lnTo>
                <a:lnTo>
                  <a:pt x="4624" y="9782"/>
                </a:lnTo>
                <a:lnTo>
                  <a:pt x="4502" y="9733"/>
                </a:lnTo>
                <a:lnTo>
                  <a:pt x="4405" y="9709"/>
                </a:lnTo>
                <a:lnTo>
                  <a:pt x="4332" y="9636"/>
                </a:lnTo>
                <a:lnTo>
                  <a:pt x="4259" y="9587"/>
                </a:lnTo>
                <a:lnTo>
                  <a:pt x="4210" y="9490"/>
                </a:lnTo>
                <a:lnTo>
                  <a:pt x="4161" y="9393"/>
                </a:lnTo>
                <a:lnTo>
                  <a:pt x="4161" y="9344"/>
                </a:lnTo>
                <a:lnTo>
                  <a:pt x="4137" y="9295"/>
                </a:lnTo>
                <a:lnTo>
                  <a:pt x="4040" y="9247"/>
                </a:lnTo>
                <a:lnTo>
                  <a:pt x="3942" y="9222"/>
                </a:lnTo>
                <a:lnTo>
                  <a:pt x="3869" y="9247"/>
                </a:lnTo>
                <a:lnTo>
                  <a:pt x="3602" y="9417"/>
                </a:lnTo>
                <a:lnTo>
                  <a:pt x="3407" y="9539"/>
                </a:lnTo>
                <a:lnTo>
                  <a:pt x="3212" y="9660"/>
                </a:lnTo>
                <a:lnTo>
                  <a:pt x="3018" y="9733"/>
                </a:lnTo>
                <a:lnTo>
                  <a:pt x="2872" y="9733"/>
                </a:lnTo>
                <a:lnTo>
                  <a:pt x="2823" y="9709"/>
                </a:lnTo>
                <a:lnTo>
                  <a:pt x="2774" y="9660"/>
                </a:lnTo>
                <a:lnTo>
                  <a:pt x="2774" y="9587"/>
                </a:lnTo>
                <a:lnTo>
                  <a:pt x="2774" y="9490"/>
                </a:lnTo>
                <a:lnTo>
                  <a:pt x="2774" y="9417"/>
                </a:lnTo>
                <a:lnTo>
                  <a:pt x="2750" y="9368"/>
                </a:lnTo>
                <a:lnTo>
                  <a:pt x="2726" y="9344"/>
                </a:lnTo>
                <a:lnTo>
                  <a:pt x="2677" y="9320"/>
                </a:lnTo>
                <a:lnTo>
                  <a:pt x="2653" y="9295"/>
                </a:lnTo>
                <a:lnTo>
                  <a:pt x="2604" y="9320"/>
                </a:lnTo>
                <a:lnTo>
                  <a:pt x="2555" y="9320"/>
                </a:lnTo>
                <a:lnTo>
                  <a:pt x="2507" y="9368"/>
                </a:lnTo>
                <a:lnTo>
                  <a:pt x="2458" y="9490"/>
                </a:lnTo>
                <a:lnTo>
                  <a:pt x="2434" y="9612"/>
                </a:lnTo>
                <a:lnTo>
                  <a:pt x="2434" y="9733"/>
                </a:lnTo>
                <a:lnTo>
                  <a:pt x="2458" y="9831"/>
                </a:lnTo>
                <a:lnTo>
                  <a:pt x="2531" y="9928"/>
                </a:lnTo>
                <a:lnTo>
                  <a:pt x="2604" y="10025"/>
                </a:lnTo>
                <a:lnTo>
                  <a:pt x="2726" y="10098"/>
                </a:lnTo>
                <a:lnTo>
                  <a:pt x="2847" y="10147"/>
                </a:lnTo>
                <a:lnTo>
                  <a:pt x="2969" y="10171"/>
                </a:lnTo>
                <a:lnTo>
                  <a:pt x="3115" y="10147"/>
                </a:lnTo>
                <a:lnTo>
                  <a:pt x="3237" y="10123"/>
                </a:lnTo>
                <a:lnTo>
                  <a:pt x="3358" y="10074"/>
                </a:lnTo>
                <a:lnTo>
                  <a:pt x="3626" y="9928"/>
                </a:lnTo>
                <a:lnTo>
                  <a:pt x="3845" y="9758"/>
                </a:lnTo>
                <a:lnTo>
                  <a:pt x="3918" y="9855"/>
                </a:lnTo>
                <a:lnTo>
                  <a:pt x="3991" y="9952"/>
                </a:lnTo>
                <a:lnTo>
                  <a:pt x="4088" y="10025"/>
                </a:lnTo>
                <a:lnTo>
                  <a:pt x="4186" y="10074"/>
                </a:lnTo>
                <a:lnTo>
                  <a:pt x="4429" y="10171"/>
                </a:lnTo>
                <a:lnTo>
                  <a:pt x="4672" y="10196"/>
                </a:lnTo>
                <a:lnTo>
                  <a:pt x="4940" y="10196"/>
                </a:lnTo>
                <a:lnTo>
                  <a:pt x="5208" y="10147"/>
                </a:lnTo>
                <a:lnTo>
                  <a:pt x="5427" y="10050"/>
                </a:lnTo>
                <a:lnTo>
                  <a:pt x="5646" y="9928"/>
                </a:lnTo>
                <a:lnTo>
                  <a:pt x="5743" y="10001"/>
                </a:lnTo>
                <a:lnTo>
                  <a:pt x="5840" y="10098"/>
                </a:lnTo>
                <a:lnTo>
                  <a:pt x="5986" y="10147"/>
                </a:lnTo>
                <a:lnTo>
                  <a:pt x="6132" y="10196"/>
                </a:lnTo>
                <a:lnTo>
                  <a:pt x="6278" y="10220"/>
                </a:lnTo>
                <a:lnTo>
                  <a:pt x="6424" y="10196"/>
                </a:lnTo>
                <a:lnTo>
                  <a:pt x="6546" y="10171"/>
                </a:lnTo>
                <a:lnTo>
                  <a:pt x="6643" y="10123"/>
                </a:lnTo>
                <a:lnTo>
                  <a:pt x="6741" y="10050"/>
                </a:lnTo>
                <a:lnTo>
                  <a:pt x="6838" y="9977"/>
                </a:lnTo>
                <a:lnTo>
                  <a:pt x="7008" y="9782"/>
                </a:lnTo>
                <a:lnTo>
                  <a:pt x="7130" y="9879"/>
                </a:lnTo>
                <a:lnTo>
                  <a:pt x="7300" y="9977"/>
                </a:lnTo>
                <a:lnTo>
                  <a:pt x="7471" y="10025"/>
                </a:lnTo>
                <a:lnTo>
                  <a:pt x="7665" y="10050"/>
                </a:lnTo>
                <a:lnTo>
                  <a:pt x="7860" y="10050"/>
                </a:lnTo>
                <a:lnTo>
                  <a:pt x="8030" y="10025"/>
                </a:lnTo>
                <a:lnTo>
                  <a:pt x="8225" y="9952"/>
                </a:lnTo>
                <a:lnTo>
                  <a:pt x="8371" y="9879"/>
                </a:lnTo>
                <a:lnTo>
                  <a:pt x="8493" y="9977"/>
                </a:lnTo>
                <a:lnTo>
                  <a:pt x="8639" y="10025"/>
                </a:lnTo>
                <a:lnTo>
                  <a:pt x="8785" y="10074"/>
                </a:lnTo>
                <a:lnTo>
                  <a:pt x="8955" y="10074"/>
                </a:lnTo>
                <a:lnTo>
                  <a:pt x="9125" y="10050"/>
                </a:lnTo>
                <a:lnTo>
                  <a:pt x="9320" y="10001"/>
                </a:lnTo>
                <a:lnTo>
                  <a:pt x="9466" y="9928"/>
                </a:lnTo>
                <a:lnTo>
                  <a:pt x="9636" y="9831"/>
                </a:lnTo>
                <a:lnTo>
                  <a:pt x="9734" y="9904"/>
                </a:lnTo>
                <a:lnTo>
                  <a:pt x="9855" y="9952"/>
                </a:lnTo>
                <a:lnTo>
                  <a:pt x="10001" y="9977"/>
                </a:lnTo>
                <a:lnTo>
                  <a:pt x="10147" y="10001"/>
                </a:lnTo>
                <a:lnTo>
                  <a:pt x="10293" y="10001"/>
                </a:lnTo>
                <a:lnTo>
                  <a:pt x="10439" y="9977"/>
                </a:lnTo>
                <a:lnTo>
                  <a:pt x="10561" y="9928"/>
                </a:lnTo>
                <a:lnTo>
                  <a:pt x="10682" y="9855"/>
                </a:lnTo>
                <a:lnTo>
                  <a:pt x="10780" y="9952"/>
                </a:lnTo>
                <a:lnTo>
                  <a:pt x="10901" y="10001"/>
                </a:lnTo>
                <a:lnTo>
                  <a:pt x="11193" y="10001"/>
                </a:lnTo>
                <a:lnTo>
                  <a:pt x="11339" y="9952"/>
                </a:lnTo>
                <a:lnTo>
                  <a:pt x="11510" y="9904"/>
                </a:lnTo>
                <a:lnTo>
                  <a:pt x="11656" y="9831"/>
                </a:lnTo>
                <a:lnTo>
                  <a:pt x="11802" y="9733"/>
                </a:lnTo>
                <a:lnTo>
                  <a:pt x="11850" y="9806"/>
                </a:lnTo>
                <a:lnTo>
                  <a:pt x="11923" y="9855"/>
                </a:lnTo>
                <a:lnTo>
                  <a:pt x="12069" y="9928"/>
                </a:lnTo>
                <a:lnTo>
                  <a:pt x="12240" y="9952"/>
                </a:lnTo>
                <a:lnTo>
                  <a:pt x="12434" y="9952"/>
                </a:lnTo>
                <a:lnTo>
                  <a:pt x="12629" y="9904"/>
                </a:lnTo>
                <a:lnTo>
                  <a:pt x="12824" y="9831"/>
                </a:lnTo>
                <a:lnTo>
                  <a:pt x="13018" y="9758"/>
                </a:lnTo>
                <a:lnTo>
                  <a:pt x="13164" y="9660"/>
                </a:lnTo>
                <a:lnTo>
                  <a:pt x="13237" y="9612"/>
                </a:lnTo>
                <a:lnTo>
                  <a:pt x="13262" y="9539"/>
                </a:lnTo>
                <a:lnTo>
                  <a:pt x="13262" y="9466"/>
                </a:lnTo>
                <a:lnTo>
                  <a:pt x="13237" y="9393"/>
                </a:lnTo>
                <a:lnTo>
                  <a:pt x="13189" y="9344"/>
                </a:lnTo>
                <a:lnTo>
                  <a:pt x="13116" y="9320"/>
                </a:lnTo>
                <a:lnTo>
                  <a:pt x="13067" y="9320"/>
                </a:lnTo>
                <a:lnTo>
                  <a:pt x="12994" y="9344"/>
                </a:lnTo>
                <a:lnTo>
                  <a:pt x="12775" y="9466"/>
                </a:lnTo>
                <a:lnTo>
                  <a:pt x="12605" y="9539"/>
                </a:lnTo>
                <a:lnTo>
                  <a:pt x="12459" y="9587"/>
                </a:lnTo>
                <a:lnTo>
                  <a:pt x="12288" y="9612"/>
                </a:lnTo>
                <a:lnTo>
                  <a:pt x="12167" y="9612"/>
                </a:lnTo>
                <a:lnTo>
                  <a:pt x="12118" y="9587"/>
                </a:lnTo>
                <a:lnTo>
                  <a:pt x="12094" y="9539"/>
                </a:lnTo>
                <a:lnTo>
                  <a:pt x="12069" y="9490"/>
                </a:lnTo>
                <a:lnTo>
                  <a:pt x="12069" y="9417"/>
                </a:lnTo>
                <a:lnTo>
                  <a:pt x="12069" y="9368"/>
                </a:lnTo>
                <a:lnTo>
                  <a:pt x="12045" y="9295"/>
                </a:lnTo>
                <a:lnTo>
                  <a:pt x="12021" y="9247"/>
                </a:lnTo>
                <a:lnTo>
                  <a:pt x="11972" y="9222"/>
                </a:lnTo>
                <a:lnTo>
                  <a:pt x="11875" y="9222"/>
                </a:lnTo>
                <a:lnTo>
                  <a:pt x="11826" y="9247"/>
                </a:lnTo>
                <a:lnTo>
                  <a:pt x="11777" y="9295"/>
                </a:lnTo>
                <a:lnTo>
                  <a:pt x="11704" y="9393"/>
                </a:lnTo>
                <a:lnTo>
                  <a:pt x="11583" y="9490"/>
                </a:lnTo>
                <a:lnTo>
                  <a:pt x="11437" y="9587"/>
                </a:lnTo>
                <a:lnTo>
                  <a:pt x="11266" y="9660"/>
                </a:lnTo>
                <a:lnTo>
                  <a:pt x="11120" y="9709"/>
                </a:lnTo>
                <a:lnTo>
                  <a:pt x="11072" y="9709"/>
                </a:lnTo>
                <a:lnTo>
                  <a:pt x="11023" y="9685"/>
                </a:lnTo>
                <a:lnTo>
                  <a:pt x="10974" y="9660"/>
                </a:lnTo>
                <a:lnTo>
                  <a:pt x="10950" y="9612"/>
                </a:lnTo>
                <a:lnTo>
                  <a:pt x="10950" y="9539"/>
                </a:lnTo>
                <a:lnTo>
                  <a:pt x="10974" y="9441"/>
                </a:lnTo>
                <a:lnTo>
                  <a:pt x="10974" y="9393"/>
                </a:lnTo>
                <a:lnTo>
                  <a:pt x="10950" y="9320"/>
                </a:lnTo>
                <a:lnTo>
                  <a:pt x="10926" y="9271"/>
                </a:lnTo>
                <a:lnTo>
                  <a:pt x="10853" y="9271"/>
                </a:lnTo>
                <a:lnTo>
                  <a:pt x="10804" y="9247"/>
                </a:lnTo>
                <a:lnTo>
                  <a:pt x="10755" y="9271"/>
                </a:lnTo>
                <a:lnTo>
                  <a:pt x="10682" y="9295"/>
                </a:lnTo>
                <a:lnTo>
                  <a:pt x="10658" y="9368"/>
                </a:lnTo>
                <a:lnTo>
                  <a:pt x="10585" y="9490"/>
                </a:lnTo>
                <a:lnTo>
                  <a:pt x="10463" y="9587"/>
                </a:lnTo>
                <a:lnTo>
                  <a:pt x="10342" y="9636"/>
                </a:lnTo>
                <a:lnTo>
                  <a:pt x="10025" y="9636"/>
                </a:lnTo>
                <a:lnTo>
                  <a:pt x="9928" y="9587"/>
                </a:lnTo>
                <a:lnTo>
                  <a:pt x="9855" y="9563"/>
                </a:lnTo>
                <a:lnTo>
                  <a:pt x="9904" y="9393"/>
                </a:lnTo>
                <a:lnTo>
                  <a:pt x="9904" y="9320"/>
                </a:lnTo>
                <a:lnTo>
                  <a:pt x="9879" y="9247"/>
                </a:lnTo>
                <a:lnTo>
                  <a:pt x="9831" y="9198"/>
                </a:lnTo>
                <a:lnTo>
                  <a:pt x="9782" y="9174"/>
                </a:lnTo>
                <a:lnTo>
                  <a:pt x="9734" y="9149"/>
                </a:lnTo>
                <a:close/>
                <a:moveTo>
                  <a:pt x="16522" y="9003"/>
                </a:moveTo>
                <a:lnTo>
                  <a:pt x="16522" y="9879"/>
                </a:lnTo>
                <a:lnTo>
                  <a:pt x="16401" y="9879"/>
                </a:lnTo>
                <a:lnTo>
                  <a:pt x="16279" y="9928"/>
                </a:lnTo>
                <a:lnTo>
                  <a:pt x="16182" y="9977"/>
                </a:lnTo>
                <a:lnTo>
                  <a:pt x="16084" y="10050"/>
                </a:lnTo>
                <a:lnTo>
                  <a:pt x="15914" y="10196"/>
                </a:lnTo>
                <a:lnTo>
                  <a:pt x="15744" y="10390"/>
                </a:lnTo>
                <a:lnTo>
                  <a:pt x="15598" y="10561"/>
                </a:lnTo>
                <a:lnTo>
                  <a:pt x="15598" y="10342"/>
                </a:lnTo>
                <a:lnTo>
                  <a:pt x="15646" y="10317"/>
                </a:lnTo>
                <a:lnTo>
                  <a:pt x="15671" y="10269"/>
                </a:lnTo>
                <a:lnTo>
                  <a:pt x="15890" y="9879"/>
                </a:lnTo>
                <a:lnTo>
                  <a:pt x="16011" y="9685"/>
                </a:lnTo>
                <a:lnTo>
                  <a:pt x="16133" y="9490"/>
                </a:lnTo>
                <a:lnTo>
                  <a:pt x="16328" y="9271"/>
                </a:lnTo>
                <a:lnTo>
                  <a:pt x="16522" y="9003"/>
                </a:lnTo>
                <a:close/>
                <a:moveTo>
                  <a:pt x="16522" y="10001"/>
                </a:moveTo>
                <a:lnTo>
                  <a:pt x="16522" y="10755"/>
                </a:lnTo>
                <a:lnTo>
                  <a:pt x="16352" y="10853"/>
                </a:lnTo>
                <a:lnTo>
                  <a:pt x="16230" y="10974"/>
                </a:lnTo>
                <a:lnTo>
                  <a:pt x="15987" y="11242"/>
                </a:lnTo>
                <a:lnTo>
                  <a:pt x="15792" y="11461"/>
                </a:lnTo>
                <a:lnTo>
                  <a:pt x="15598" y="11704"/>
                </a:lnTo>
                <a:lnTo>
                  <a:pt x="15598" y="11291"/>
                </a:lnTo>
                <a:lnTo>
                  <a:pt x="15768" y="10974"/>
                </a:lnTo>
                <a:lnTo>
                  <a:pt x="15963" y="10682"/>
                </a:lnTo>
                <a:lnTo>
                  <a:pt x="16255" y="10342"/>
                </a:lnTo>
                <a:lnTo>
                  <a:pt x="16522" y="10001"/>
                </a:lnTo>
                <a:close/>
                <a:moveTo>
                  <a:pt x="10244" y="11145"/>
                </a:moveTo>
                <a:lnTo>
                  <a:pt x="10171" y="11193"/>
                </a:lnTo>
                <a:lnTo>
                  <a:pt x="10123" y="11242"/>
                </a:lnTo>
                <a:lnTo>
                  <a:pt x="9928" y="11534"/>
                </a:lnTo>
                <a:lnTo>
                  <a:pt x="9831" y="11656"/>
                </a:lnTo>
                <a:lnTo>
                  <a:pt x="9709" y="11753"/>
                </a:lnTo>
                <a:lnTo>
                  <a:pt x="9636" y="11802"/>
                </a:lnTo>
                <a:lnTo>
                  <a:pt x="9539" y="11826"/>
                </a:lnTo>
                <a:lnTo>
                  <a:pt x="9320" y="11826"/>
                </a:lnTo>
                <a:lnTo>
                  <a:pt x="9223" y="11802"/>
                </a:lnTo>
                <a:lnTo>
                  <a:pt x="9150" y="11753"/>
                </a:lnTo>
                <a:lnTo>
                  <a:pt x="9077" y="11680"/>
                </a:lnTo>
                <a:lnTo>
                  <a:pt x="9052" y="11607"/>
                </a:lnTo>
                <a:lnTo>
                  <a:pt x="9125" y="11412"/>
                </a:lnTo>
                <a:lnTo>
                  <a:pt x="9125" y="11339"/>
                </a:lnTo>
                <a:lnTo>
                  <a:pt x="9101" y="11266"/>
                </a:lnTo>
                <a:lnTo>
                  <a:pt x="9052" y="11218"/>
                </a:lnTo>
                <a:lnTo>
                  <a:pt x="9004" y="11169"/>
                </a:lnTo>
                <a:lnTo>
                  <a:pt x="8882" y="11169"/>
                </a:lnTo>
                <a:lnTo>
                  <a:pt x="8809" y="11193"/>
                </a:lnTo>
                <a:lnTo>
                  <a:pt x="8760" y="11266"/>
                </a:lnTo>
                <a:lnTo>
                  <a:pt x="8687" y="11388"/>
                </a:lnTo>
                <a:lnTo>
                  <a:pt x="8663" y="11510"/>
                </a:lnTo>
                <a:lnTo>
                  <a:pt x="8566" y="11656"/>
                </a:lnTo>
                <a:lnTo>
                  <a:pt x="8395" y="11729"/>
                </a:lnTo>
                <a:lnTo>
                  <a:pt x="8298" y="11753"/>
                </a:lnTo>
                <a:lnTo>
                  <a:pt x="8176" y="11777"/>
                </a:lnTo>
                <a:lnTo>
                  <a:pt x="8103" y="11753"/>
                </a:lnTo>
                <a:lnTo>
                  <a:pt x="8055" y="11729"/>
                </a:lnTo>
                <a:lnTo>
                  <a:pt x="8055" y="11680"/>
                </a:lnTo>
                <a:lnTo>
                  <a:pt x="8055" y="11607"/>
                </a:lnTo>
                <a:lnTo>
                  <a:pt x="8079" y="11534"/>
                </a:lnTo>
                <a:lnTo>
                  <a:pt x="8079" y="11461"/>
                </a:lnTo>
                <a:lnTo>
                  <a:pt x="8055" y="11412"/>
                </a:lnTo>
                <a:lnTo>
                  <a:pt x="8006" y="11364"/>
                </a:lnTo>
                <a:lnTo>
                  <a:pt x="7957" y="11339"/>
                </a:lnTo>
                <a:lnTo>
                  <a:pt x="7884" y="11315"/>
                </a:lnTo>
                <a:lnTo>
                  <a:pt x="7811" y="11339"/>
                </a:lnTo>
                <a:lnTo>
                  <a:pt x="7763" y="11388"/>
                </a:lnTo>
                <a:lnTo>
                  <a:pt x="7544" y="11558"/>
                </a:lnTo>
                <a:lnTo>
                  <a:pt x="7325" y="11753"/>
                </a:lnTo>
                <a:lnTo>
                  <a:pt x="7179" y="11802"/>
                </a:lnTo>
                <a:lnTo>
                  <a:pt x="6984" y="11826"/>
                </a:lnTo>
                <a:lnTo>
                  <a:pt x="6887" y="11802"/>
                </a:lnTo>
                <a:lnTo>
                  <a:pt x="6765" y="11802"/>
                </a:lnTo>
                <a:lnTo>
                  <a:pt x="6692" y="11753"/>
                </a:lnTo>
                <a:lnTo>
                  <a:pt x="6643" y="11704"/>
                </a:lnTo>
                <a:lnTo>
                  <a:pt x="6668" y="11583"/>
                </a:lnTo>
                <a:lnTo>
                  <a:pt x="6668" y="11412"/>
                </a:lnTo>
                <a:lnTo>
                  <a:pt x="6643" y="11339"/>
                </a:lnTo>
                <a:lnTo>
                  <a:pt x="6595" y="11266"/>
                </a:lnTo>
                <a:lnTo>
                  <a:pt x="6546" y="11218"/>
                </a:lnTo>
                <a:lnTo>
                  <a:pt x="6473" y="11193"/>
                </a:lnTo>
                <a:lnTo>
                  <a:pt x="6400" y="11193"/>
                </a:lnTo>
                <a:lnTo>
                  <a:pt x="6327" y="11218"/>
                </a:lnTo>
                <a:lnTo>
                  <a:pt x="6254" y="11291"/>
                </a:lnTo>
                <a:lnTo>
                  <a:pt x="6205" y="11364"/>
                </a:lnTo>
                <a:lnTo>
                  <a:pt x="6181" y="11485"/>
                </a:lnTo>
                <a:lnTo>
                  <a:pt x="6157" y="11583"/>
                </a:lnTo>
                <a:lnTo>
                  <a:pt x="6084" y="11656"/>
                </a:lnTo>
                <a:lnTo>
                  <a:pt x="5986" y="11704"/>
                </a:lnTo>
                <a:lnTo>
                  <a:pt x="5767" y="11704"/>
                </a:lnTo>
                <a:lnTo>
                  <a:pt x="5670" y="11680"/>
                </a:lnTo>
                <a:lnTo>
                  <a:pt x="5573" y="11607"/>
                </a:lnTo>
                <a:lnTo>
                  <a:pt x="5475" y="11534"/>
                </a:lnTo>
                <a:lnTo>
                  <a:pt x="5427" y="11461"/>
                </a:lnTo>
                <a:lnTo>
                  <a:pt x="5378" y="11388"/>
                </a:lnTo>
                <a:lnTo>
                  <a:pt x="5305" y="11315"/>
                </a:lnTo>
                <a:lnTo>
                  <a:pt x="5232" y="11291"/>
                </a:lnTo>
                <a:lnTo>
                  <a:pt x="5159" y="11291"/>
                </a:lnTo>
                <a:lnTo>
                  <a:pt x="5062" y="11315"/>
                </a:lnTo>
                <a:lnTo>
                  <a:pt x="5013" y="11364"/>
                </a:lnTo>
                <a:lnTo>
                  <a:pt x="4964" y="11412"/>
                </a:lnTo>
                <a:lnTo>
                  <a:pt x="4964" y="11510"/>
                </a:lnTo>
                <a:lnTo>
                  <a:pt x="4964" y="11607"/>
                </a:lnTo>
                <a:lnTo>
                  <a:pt x="4964" y="11680"/>
                </a:lnTo>
                <a:lnTo>
                  <a:pt x="4940" y="11729"/>
                </a:lnTo>
                <a:lnTo>
                  <a:pt x="4891" y="11777"/>
                </a:lnTo>
                <a:lnTo>
                  <a:pt x="4818" y="11826"/>
                </a:lnTo>
                <a:lnTo>
                  <a:pt x="4697" y="11850"/>
                </a:lnTo>
                <a:lnTo>
                  <a:pt x="4599" y="11826"/>
                </a:lnTo>
                <a:lnTo>
                  <a:pt x="4502" y="11753"/>
                </a:lnTo>
                <a:lnTo>
                  <a:pt x="4453" y="11656"/>
                </a:lnTo>
                <a:lnTo>
                  <a:pt x="4453" y="11607"/>
                </a:lnTo>
                <a:lnTo>
                  <a:pt x="4453" y="11558"/>
                </a:lnTo>
                <a:lnTo>
                  <a:pt x="4478" y="11437"/>
                </a:lnTo>
                <a:lnTo>
                  <a:pt x="4429" y="11364"/>
                </a:lnTo>
                <a:lnTo>
                  <a:pt x="4380" y="11291"/>
                </a:lnTo>
                <a:lnTo>
                  <a:pt x="4307" y="11266"/>
                </a:lnTo>
                <a:lnTo>
                  <a:pt x="4210" y="11242"/>
                </a:lnTo>
                <a:lnTo>
                  <a:pt x="4113" y="11266"/>
                </a:lnTo>
                <a:lnTo>
                  <a:pt x="4040" y="11339"/>
                </a:lnTo>
                <a:lnTo>
                  <a:pt x="3991" y="11412"/>
                </a:lnTo>
                <a:lnTo>
                  <a:pt x="3942" y="11510"/>
                </a:lnTo>
                <a:lnTo>
                  <a:pt x="3894" y="11607"/>
                </a:lnTo>
                <a:lnTo>
                  <a:pt x="3796" y="11680"/>
                </a:lnTo>
                <a:lnTo>
                  <a:pt x="3723" y="11753"/>
                </a:lnTo>
                <a:lnTo>
                  <a:pt x="3529" y="11850"/>
                </a:lnTo>
                <a:lnTo>
                  <a:pt x="3431" y="11875"/>
                </a:lnTo>
                <a:lnTo>
                  <a:pt x="3310" y="11899"/>
                </a:lnTo>
                <a:lnTo>
                  <a:pt x="3261" y="11899"/>
                </a:lnTo>
                <a:lnTo>
                  <a:pt x="3212" y="11875"/>
                </a:lnTo>
                <a:lnTo>
                  <a:pt x="3139" y="11826"/>
                </a:lnTo>
                <a:lnTo>
                  <a:pt x="3115" y="11729"/>
                </a:lnTo>
                <a:lnTo>
                  <a:pt x="3066" y="11631"/>
                </a:lnTo>
                <a:lnTo>
                  <a:pt x="3018" y="11461"/>
                </a:lnTo>
                <a:lnTo>
                  <a:pt x="2993" y="11388"/>
                </a:lnTo>
                <a:lnTo>
                  <a:pt x="2969" y="11388"/>
                </a:lnTo>
                <a:lnTo>
                  <a:pt x="2969" y="11364"/>
                </a:lnTo>
                <a:lnTo>
                  <a:pt x="2945" y="11339"/>
                </a:lnTo>
                <a:lnTo>
                  <a:pt x="2896" y="11315"/>
                </a:lnTo>
                <a:lnTo>
                  <a:pt x="2847" y="11315"/>
                </a:lnTo>
                <a:lnTo>
                  <a:pt x="2799" y="11339"/>
                </a:lnTo>
                <a:lnTo>
                  <a:pt x="2750" y="11364"/>
                </a:lnTo>
                <a:lnTo>
                  <a:pt x="2701" y="11461"/>
                </a:lnTo>
                <a:lnTo>
                  <a:pt x="2677" y="11583"/>
                </a:lnTo>
                <a:lnTo>
                  <a:pt x="2677" y="11802"/>
                </a:lnTo>
                <a:lnTo>
                  <a:pt x="2701" y="11923"/>
                </a:lnTo>
                <a:lnTo>
                  <a:pt x="2726" y="12021"/>
                </a:lnTo>
                <a:lnTo>
                  <a:pt x="2799" y="12093"/>
                </a:lnTo>
                <a:lnTo>
                  <a:pt x="2847" y="12191"/>
                </a:lnTo>
                <a:lnTo>
                  <a:pt x="2945" y="12264"/>
                </a:lnTo>
                <a:lnTo>
                  <a:pt x="3042" y="12312"/>
                </a:lnTo>
                <a:lnTo>
                  <a:pt x="3188" y="12361"/>
                </a:lnTo>
                <a:lnTo>
                  <a:pt x="3480" y="12361"/>
                </a:lnTo>
                <a:lnTo>
                  <a:pt x="3626" y="12337"/>
                </a:lnTo>
                <a:lnTo>
                  <a:pt x="3748" y="12288"/>
                </a:lnTo>
                <a:lnTo>
                  <a:pt x="3869" y="12215"/>
                </a:lnTo>
                <a:lnTo>
                  <a:pt x="4015" y="12142"/>
                </a:lnTo>
                <a:lnTo>
                  <a:pt x="4113" y="12045"/>
                </a:lnTo>
                <a:lnTo>
                  <a:pt x="4259" y="12166"/>
                </a:lnTo>
                <a:lnTo>
                  <a:pt x="4405" y="12239"/>
                </a:lnTo>
                <a:lnTo>
                  <a:pt x="4575" y="12288"/>
                </a:lnTo>
                <a:lnTo>
                  <a:pt x="4745" y="12312"/>
                </a:lnTo>
                <a:lnTo>
                  <a:pt x="4916" y="12288"/>
                </a:lnTo>
                <a:lnTo>
                  <a:pt x="5086" y="12239"/>
                </a:lnTo>
                <a:lnTo>
                  <a:pt x="5232" y="12142"/>
                </a:lnTo>
                <a:lnTo>
                  <a:pt x="5354" y="12021"/>
                </a:lnTo>
                <a:lnTo>
                  <a:pt x="5475" y="12069"/>
                </a:lnTo>
                <a:lnTo>
                  <a:pt x="5597" y="12118"/>
                </a:lnTo>
                <a:lnTo>
                  <a:pt x="5743" y="12142"/>
                </a:lnTo>
                <a:lnTo>
                  <a:pt x="5889" y="12166"/>
                </a:lnTo>
                <a:lnTo>
                  <a:pt x="6011" y="12166"/>
                </a:lnTo>
                <a:lnTo>
                  <a:pt x="6157" y="12142"/>
                </a:lnTo>
                <a:lnTo>
                  <a:pt x="6278" y="12093"/>
                </a:lnTo>
                <a:lnTo>
                  <a:pt x="6376" y="12045"/>
                </a:lnTo>
                <a:lnTo>
                  <a:pt x="6546" y="12142"/>
                </a:lnTo>
                <a:lnTo>
                  <a:pt x="6716" y="12239"/>
                </a:lnTo>
                <a:lnTo>
                  <a:pt x="6862" y="12288"/>
                </a:lnTo>
                <a:lnTo>
                  <a:pt x="7008" y="12312"/>
                </a:lnTo>
                <a:lnTo>
                  <a:pt x="7154" y="12288"/>
                </a:lnTo>
                <a:lnTo>
                  <a:pt x="7276" y="12264"/>
                </a:lnTo>
                <a:lnTo>
                  <a:pt x="7398" y="12191"/>
                </a:lnTo>
                <a:lnTo>
                  <a:pt x="7519" y="12118"/>
                </a:lnTo>
                <a:lnTo>
                  <a:pt x="7763" y="11948"/>
                </a:lnTo>
                <a:lnTo>
                  <a:pt x="7836" y="12021"/>
                </a:lnTo>
                <a:lnTo>
                  <a:pt x="7909" y="12093"/>
                </a:lnTo>
                <a:lnTo>
                  <a:pt x="8030" y="12142"/>
                </a:lnTo>
                <a:lnTo>
                  <a:pt x="8347" y="12142"/>
                </a:lnTo>
                <a:lnTo>
                  <a:pt x="8493" y="12118"/>
                </a:lnTo>
                <a:lnTo>
                  <a:pt x="8663" y="12045"/>
                </a:lnTo>
                <a:lnTo>
                  <a:pt x="8785" y="11948"/>
                </a:lnTo>
                <a:lnTo>
                  <a:pt x="8882" y="12021"/>
                </a:lnTo>
                <a:lnTo>
                  <a:pt x="8955" y="12093"/>
                </a:lnTo>
                <a:lnTo>
                  <a:pt x="9174" y="12191"/>
                </a:lnTo>
                <a:lnTo>
                  <a:pt x="9320" y="12239"/>
                </a:lnTo>
                <a:lnTo>
                  <a:pt x="9466" y="12264"/>
                </a:lnTo>
                <a:lnTo>
                  <a:pt x="9588" y="12239"/>
                </a:lnTo>
                <a:lnTo>
                  <a:pt x="9709" y="12215"/>
                </a:lnTo>
                <a:lnTo>
                  <a:pt x="9831" y="12166"/>
                </a:lnTo>
                <a:lnTo>
                  <a:pt x="9952" y="12093"/>
                </a:lnTo>
                <a:lnTo>
                  <a:pt x="10147" y="11899"/>
                </a:lnTo>
                <a:lnTo>
                  <a:pt x="10269" y="12021"/>
                </a:lnTo>
                <a:lnTo>
                  <a:pt x="10415" y="12093"/>
                </a:lnTo>
                <a:lnTo>
                  <a:pt x="10561" y="12142"/>
                </a:lnTo>
                <a:lnTo>
                  <a:pt x="10755" y="12166"/>
                </a:lnTo>
                <a:lnTo>
                  <a:pt x="10926" y="12191"/>
                </a:lnTo>
                <a:lnTo>
                  <a:pt x="11096" y="12166"/>
                </a:lnTo>
                <a:lnTo>
                  <a:pt x="11266" y="12093"/>
                </a:lnTo>
                <a:lnTo>
                  <a:pt x="11412" y="12021"/>
                </a:lnTo>
                <a:lnTo>
                  <a:pt x="11558" y="12093"/>
                </a:lnTo>
                <a:lnTo>
                  <a:pt x="11704" y="12142"/>
                </a:lnTo>
                <a:lnTo>
                  <a:pt x="12045" y="12142"/>
                </a:lnTo>
                <a:lnTo>
                  <a:pt x="12215" y="12118"/>
                </a:lnTo>
                <a:lnTo>
                  <a:pt x="12410" y="12069"/>
                </a:lnTo>
                <a:lnTo>
                  <a:pt x="12580" y="11996"/>
                </a:lnTo>
                <a:lnTo>
                  <a:pt x="12726" y="11899"/>
                </a:lnTo>
                <a:lnTo>
                  <a:pt x="12799" y="11948"/>
                </a:lnTo>
                <a:lnTo>
                  <a:pt x="12921" y="11972"/>
                </a:lnTo>
                <a:lnTo>
                  <a:pt x="13043" y="11972"/>
                </a:lnTo>
                <a:lnTo>
                  <a:pt x="13164" y="11948"/>
                </a:lnTo>
                <a:lnTo>
                  <a:pt x="13237" y="11899"/>
                </a:lnTo>
                <a:lnTo>
                  <a:pt x="13286" y="11850"/>
                </a:lnTo>
                <a:lnTo>
                  <a:pt x="13310" y="11777"/>
                </a:lnTo>
                <a:lnTo>
                  <a:pt x="13310" y="11704"/>
                </a:lnTo>
                <a:lnTo>
                  <a:pt x="13286" y="11631"/>
                </a:lnTo>
                <a:lnTo>
                  <a:pt x="13262" y="11583"/>
                </a:lnTo>
                <a:lnTo>
                  <a:pt x="13189" y="11558"/>
                </a:lnTo>
                <a:lnTo>
                  <a:pt x="13116" y="11534"/>
                </a:lnTo>
                <a:lnTo>
                  <a:pt x="13043" y="11558"/>
                </a:lnTo>
                <a:lnTo>
                  <a:pt x="12970" y="11534"/>
                </a:lnTo>
                <a:lnTo>
                  <a:pt x="12897" y="11437"/>
                </a:lnTo>
                <a:lnTo>
                  <a:pt x="12799" y="11388"/>
                </a:lnTo>
                <a:lnTo>
                  <a:pt x="12751" y="11364"/>
                </a:lnTo>
                <a:lnTo>
                  <a:pt x="12702" y="11364"/>
                </a:lnTo>
                <a:lnTo>
                  <a:pt x="12653" y="11388"/>
                </a:lnTo>
                <a:lnTo>
                  <a:pt x="12605" y="11437"/>
                </a:lnTo>
                <a:lnTo>
                  <a:pt x="12532" y="11485"/>
                </a:lnTo>
                <a:lnTo>
                  <a:pt x="12410" y="11558"/>
                </a:lnTo>
                <a:lnTo>
                  <a:pt x="12264" y="11631"/>
                </a:lnTo>
                <a:lnTo>
                  <a:pt x="12094" y="11704"/>
                </a:lnTo>
                <a:lnTo>
                  <a:pt x="11948" y="11729"/>
                </a:lnTo>
                <a:lnTo>
                  <a:pt x="11753" y="11729"/>
                </a:lnTo>
                <a:lnTo>
                  <a:pt x="11729" y="11704"/>
                </a:lnTo>
                <a:lnTo>
                  <a:pt x="11704" y="11656"/>
                </a:lnTo>
                <a:lnTo>
                  <a:pt x="11680" y="11607"/>
                </a:lnTo>
                <a:lnTo>
                  <a:pt x="11704" y="11485"/>
                </a:lnTo>
                <a:lnTo>
                  <a:pt x="11704" y="11412"/>
                </a:lnTo>
                <a:lnTo>
                  <a:pt x="11656" y="11339"/>
                </a:lnTo>
                <a:lnTo>
                  <a:pt x="11607" y="11291"/>
                </a:lnTo>
                <a:lnTo>
                  <a:pt x="11534" y="11266"/>
                </a:lnTo>
                <a:lnTo>
                  <a:pt x="11461" y="11291"/>
                </a:lnTo>
                <a:lnTo>
                  <a:pt x="11388" y="11315"/>
                </a:lnTo>
                <a:lnTo>
                  <a:pt x="11315" y="11364"/>
                </a:lnTo>
                <a:lnTo>
                  <a:pt x="11291" y="11437"/>
                </a:lnTo>
                <a:lnTo>
                  <a:pt x="11266" y="11558"/>
                </a:lnTo>
                <a:lnTo>
                  <a:pt x="11218" y="11607"/>
                </a:lnTo>
                <a:lnTo>
                  <a:pt x="11169" y="11656"/>
                </a:lnTo>
                <a:lnTo>
                  <a:pt x="11047" y="11729"/>
                </a:lnTo>
                <a:lnTo>
                  <a:pt x="10901" y="11753"/>
                </a:lnTo>
                <a:lnTo>
                  <a:pt x="10755" y="11753"/>
                </a:lnTo>
                <a:lnTo>
                  <a:pt x="10609" y="11729"/>
                </a:lnTo>
                <a:lnTo>
                  <a:pt x="10488" y="11656"/>
                </a:lnTo>
                <a:lnTo>
                  <a:pt x="10463" y="11631"/>
                </a:lnTo>
                <a:lnTo>
                  <a:pt x="10439" y="11583"/>
                </a:lnTo>
                <a:lnTo>
                  <a:pt x="10439" y="11510"/>
                </a:lnTo>
                <a:lnTo>
                  <a:pt x="10463" y="11461"/>
                </a:lnTo>
                <a:lnTo>
                  <a:pt x="10512" y="11364"/>
                </a:lnTo>
                <a:lnTo>
                  <a:pt x="10488" y="11291"/>
                </a:lnTo>
                <a:lnTo>
                  <a:pt x="10463" y="11218"/>
                </a:lnTo>
                <a:lnTo>
                  <a:pt x="10390" y="11169"/>
                </a:lnTo>
                <a:lnTo>
                  <a:pt x="10317" y="11145"/>
                </a:lnTo>
                <a:close/>
                <a:moveTo>
                  <a:pt x="16498" y="11193"/>
                </a:moveTo>
                <a:lnTo>
                  <a:pt x="16498" y="11948"/>
                </a:lnTo>
                <a:lnTo>
                  <a:pt x="16255" y="12093"/>
                </a:lnTo>
                <a:lnTo>
                  <a:pt x="16011" y="12312"/>
                </a:lnTo>
                <a:lnTo>
                  <a:pt x="15792" y="12556"/>
                </a:lnTo>
                <a:lnTo>
                  <a:pt x="15598" y="12823"/>
                </a:lnTo>
                <a:lnTo>
                  <a:pt x="15598" y="12775"/>
                </a:lnTo>
                <a:lnTo>
                  <a:pt x="15598" y="12434"/>
                </a:lnTo>
                <a:lnTo>
                  <a:pt x="15622" y="12385"/>
                </a:lnTo>
                <a:lnTo>
                  <a:pt x="15914" y="11923"/>
                </a:lnTo>
                <a:lnTo>
                  <a:pt x="16060" y="11680"/>
                </a:lnTo>
                <a:lnTo>
                  <a:pt x="16206" y="11461"/>
                </a:lnTo>
                <a:lnTo>
                  <a:pt x="16352" y="11339"/>
                </a:lnTo>
                <a:lnTo>
                  <a:pt x="16498" y="11193"/>
                </a:lnTo>
                <a:close/>
                <a:moveTo>
                  <a:pt x="16498" y="12288"/>
                </a:moveTo>
                <a:lnTo>
                  <a:pt x="16498" y="13140"/>
                </a:lnTo>
                <a:lnTo>
                  <a:pt x="16303" y="13213"/>
                </a:lnTo>
                <a:lnTo>
                  <a:pt x="16157" y="13334"/>
                </a:lnTo>
                <a:lnTo>
                  <a:pt x="16011" y="13456"/>
                </a:lnTo>
                <a:lnTo>
                  <a:pt x="15890" y="13602"/>
                </a:lnTo>
                <a:lnTo>
                  <a:pt x="15719" y="13797"/>
                </a:lnTo>
                <a:lnTo>
                  <a:pt x="15573" y="14016"/>
                </a:lnTo>
                <a:lnTo>
                  <a:pt x="15573" y="13602"/>
                </a:lnTo>
                <a:lnTo>
                  <a:pt x="15792" y="13213"/>
                </a:lnTo>
                <a:lnTo>
                  <a:pt x="16036" y="12848"/>
                </a:lnTo>
                <a:lnTo>
                  <a:pt x="16255" y="12556"/>
                </a:lnTo>
                <a:lnTo>
                  <a:pt x="16498" y="12288"/>
                </a:lnTo>
                <a:close/>
                <a:moveTo>
                  <a:pt x="2847" y="13286"/>
                </a:moveTo>
                <a:lnTo>
                  <a:pt x="2799" y="13310"/>
                </a:lnTo>
                <a:lnTo>
                  <a:pt x="2774" y="13334"/>
                </a:lnTo>
                <a:lnTo>
                  <a:pt x="2580" y="13675"/>
                </a:lnTo>
                <a:lnTo>
                  <a:pt x="2507" y="13870"/>
                </a:lnTo>
                <a:lnTo>
                  <a:pt x="2458" y="14064"/>
                </a:lnTo>
                <a:lnTo>
                  <a:pt x="2434" y="14259"/>
                </a:lnTo>
                <a:lnTo>
                  <a:pt x="2458" y="14332"/>
                </a:lnTo>
                <a:lnTo>
                  <a:pt x="2507" y="14405"/>
                </a:lnTo>
                <a:lnTo>
                  <a:pt x="2555" y="14478"/>
                </a:lnTo>
                <a:lnTo>
                  <a:pt x="2628" y="14527"/>
                </a:lnTo>
                <a:lnTo>
                  <a:pt x="2750" y="14551"/>
                </a:lnTo>
                <a:lnTo>
                  <a:pt x="3018" y="14551"/>
                </a:lnTo>
                <a:lnTo>
                  <a:pt x="3164" y="14527"/>
                </a:lnTo>
                <a:lnTo>
                  <a:pt x="3285" y="14478"/>
                </a:lnTo>
                <a:lnTo>
                  <a:pt x="3431" y="14429"/>
                </a:lnTo>
                <a:lnTo>
                  <a:pt x="3699" y="14283"/>
                </a:lnTo>
                <a:lnTo>
                  <a:pt x="3942" y="14089"/>
                </a:lnTo>
                <a:lnTo>
                  <a:pt x="4015" y="14186"/>
                </a:lnTo>
                <a:lnTo>
                  <a:pt x="4137" y="14259"/>
                </a:lnTo>
                <a:lnTo>
                  <a:pt x="4234" y="14332"/>
                </a:lnTo>
                <a:lnTo>
                  <a:pt x="4380" y="14381"/>
                </a:lnTo>
                <a:lnTo>
                  <a:pt x="4551" y="14429"/>
                </a:lnTo>
                <a:lnTo>
                  <a:pt x="4867" y="14429"/>
                </a:lnTo>
                <a:lnTo>
                  <a:pt x="5037" y="14405"/>
                </a:lnTo>
                <a:lnTo>
                  <a:pt x="5183" y="14356"/>
                </a:lnTo>
                <a:lnTo>
                  <a:pt x="5329" y="14283"/>
                </a:lnTo>
                <a:lnTo>
                  <a:pt x="5475" y="14186"/>
                </a:lnTo>
                <a:lnTo>
                  <a:pt x="5597" y="14089"/>
                </a:lnTo>
                <a:lnTo>
                  <a:pt x="5719" y="14186"/>
                </a:lnTo>
                <a:lnTo>
                  <a:pt x="5889" y="14235"/>
                </a:lnTo>
                <a:lnTo>
                  <a:pt x="6084" y="14259"/>
                </a:lnTo>
                <a:lnTo>
                  <a:pt x="6278" y="14259"/>
                </a:lnTo>
                <a:lnTo>
                  <a:pt x="6814" y="14235"/>
                </a:lnTo>
                <a:lnTo>
                  <a:pt x="7325" y="14259"/>
                </a:lnTo>
                <a:lnTo>
                  <a:pt x="7665" y="14283"/>
                </a:lnTo>
                <a:lnTo>
                  <a:pt x="8030" y="14259"/>
                </a:lnTo>
                <a:lnTo>
                  <a:pt x="8225" y="14235"/>
                </a:lnTo>
                <a:lnTo>
                  <a:pt x="8395" y="14186"/>
                </a:lnTo>
                <a:lnTo>
                  <a:pt x="8541" y="14113"/>
                </a:lnTo>
                <a:lnTo>
                  <a:pt x="8687" y="13991"/>
                </a:lnTo>
                <a:lnTo>
                  <a:pt x="8712" y="13943"/>
                </a:lnTo>
                <a:lnTo>
                  <a:pt x="8712" y="13894"/>
                </a:lnTo>
                <a:lnTo>
                  <a:pt x="8687" y="13845"/>
                </a:lnTo>
                <a:lnTo>
                  <a:pt x="8639" y="13821"/>
                </a:lnTo>
                <a:lnTo>
                  <a:pt x="8420" y="13772"/>
                </a:lnTo>
                <a:lnTo>
                  <a:pt x="8225" y="13797"/>
                </a:lnTo>
                <a:lnTo>
                  <a:pt x="7787" y="13845"/>
                </a:lnTo>
                <a:lnTo>
                  <a:pt x="7373" y="13845"/>
                </a:lnTo>
                <a:lnTo>
                  <a:pt x="6935" y="13797"/>
                </a:lnTo>
                <a:lnTo>
                  <a:pt x="6716" y="13797"/>
                </a:lnTo>
                <a:lnTo>
                  <a:pt x="6376" y="13821"/>
                </a:lnTo>
                <a:lnTo>
                  <a:pt x="6059" y="13821"/>
                </a:lnTo>
                <a:lnTo>
                  <a:pt x="5962" y="13797"/>
                </a:lnTo>
                <a:lnTo>
                  <a:pt x="5938" y="13797"/>
                </a:lnTo>
                <a:lnTo>
                  <a:pt x="5938" y="13772"/>
                </a:lnTo>
                <a:lnTo>
                  <a:pt x="5962" y="13699"/>
                </a:lnTo>
                <a:lnTo>
                  <a:pt x="5938" y="13602"/>
                </a:lnTo>
                <a:lnTo>
                  <a:pt x="5913" y="13553"/>
                </a:lnTo>
                <a:lnTo>
                  <a:pt x="5865" y="13480"/>
                </a:lnTo>
                <a:lnTo>
                  <a:pt x="5816" y="13456"/>
                </a:lnTo>
                <a:lnTo>
                  <a:pt x="5743" y="13432"/>
                </a:lnTo>
                <a:lnTo>
                  <a:pt x="5670" y="13456"/>
                </a:lnTo>
                <a:lnTo>
                  <a:pt x="5597" y="13505"/>
                </a:lnTo>
                <a:lnTo>
                  <a:pt x="5354" y="13748"/>
                </a:lnTo>
                <a:lnTo>
                  <a:pt x="5062" y="13943"/>
                </a:lnTo>
                <a:lnTo>
                  <a:pt x="4964" y="13991"/>
                </a:lnTo>
                <a:lnTo>
                  <a:pt x="4818" y="14016"/>
                </a:lnTo>
                <a:lnTo>
                  <a:pt x="4672" y="14016"/>
                </a:lnTo>
                <a:lnTo>
                  <a:pt x="4526" y="13991"/>
                </a:lnTo>
                <a:lnTo>
                  <a:pt x="4405" y="13943"/>
                </a:lnTo>
                <a:lnTo>
                  <a:pt x="4307" y="13870"/>
                </a:lnTo>
                <a:lnTo>
                  <a:pt x="4283" y="13821"/>
                </a:lnTo>
                <a:lnTo>
                  <a:pt x="4283" y="13748"/>
                </a:lnTo>
                <a:lnTo>
                  <a:pt x="4283" y="13675"/>
                </a:lnTo>
                <a:lnTo>
                  <a:pt x="4307" y="13578"/>
                </a:lnTo>
                <a:lnTo>
                  <a:pt x="4307" y="13505"/>
                </a:lnTo>
                <a:lnTo>
                  <a:pt x="4307" y="13432"/>
                </a:lnTo>
                <a:lnTo>
                  <a:pt x="4259" y="13383"/>
                </a:lnTo>
                <a:lnTo>
                  <a:pt x="4186" y="13334"/>
                </a:lnTo>
                <a:lnTo>
                  <a:pt x="4113" y="13310"/>
                </a:lnTo>
                <a:lnTo>
                  <a:pt x="4040" y="13334"/>
                </a:lnTo>
                <a:lnTo>
                  <a:pt x="3967" y="13359"/>
                </a:lnTo>
                <a:lnTo>
                  <a:pt x="3918" y="13432"/>
                </a:lnTo>
                <a:lnTo>
                  <a:pt x="3845" y="13529"/>
                </a:lnTo>
                <a:lnTo>
                  <a:pt x="3772" y="13602"/>
                </a:lnTo>
                <a:lnTo>
                  <a:pt x="3602" y="13772"/>
                </a:lnTo>
                <a:lnTo>
                  <a:pt x="3407" y="13918"/>
                </a:lnTo>
                <a:lnTo>
                  <a:pt x="3212" y="14016"/>
                </a:lnTo>
                <a:lnTo>
                  <a:pt x="3091" y="14089"/>
                </a:lnTo>
                <a:lnTo>
                  <a:pt x="2945" y="14113"/>
                </a:lnTo>
                <a:lnTo>
                  <a:pt x="2896" y="14113"/>
                </a:lnTo>
                <a:lnTo>
                  <a:pt x="2847" y="14089"/>
                </a:lnTo>
                <a:lnTo>
                  <a:pt x="2847" y="14016"/>
                </a:lnTo>
                <a:lnTo>
                  <a:pt x="2847" y="13918"/>
                </a:lnTo>
                <a:lnTo>
                  <a:pt x="2969" y="13456"/>
                </a:lnTo>
                <a:lnTo>
                  <a:pt x="2969" y="13407"/>
                </a:lnTo>
                <a:lnTo>
                  <a:pt x="2969" y="13359"/>
                </a:lnTo>
                <a:lnTo>
                  <a:pt x="2920" y="13310"/>
                </a:lnTo>
                <a:lnTo>
                  <a:pt x="2872" y="13286"/>
                </a:lnTo>
                <a:close/>
                <a:moveTo>
                  <a:pt x="16498" y="13286"/>
                </a:moveTo>
                <a:lnTo>
                  <a:pt x="16474" y="14137"/>
                </a:lnTo>
                <a:lnTo>
                  <a:pt x="16425" y="14137"/>
                </a:lnTo>
                <a:lnTo>
                  <a:pt x="16328" y="14210"/>
                </a:lnTo>
                <a:lnTo>
                  <a:pt x="16206" y="14283"/>
                </a:lnTo>
                <a:lnTo>
                  <a:pt x="15987" y="14478"/>
                </a:lnTo>
                <a:lnTo>
                  <a:pt x="15792" y="14697"/>
                </a:lnTo>
                <a:lnTo>
                  <a:pt x="15622" y="14916"/>
                </a:lnTo>
                <a:lnTo>
                  <a:pt x="15525" y="15038"/>
                </a:lnTo>
                <a:lnTo>
                  <a:pt x="15549" y="14673"/>
                </a:lnTo>
                <a:lnTo>
                  <a:pt x="15573" y="14673"/>
                </a:lnTo>
                <a:lnTo>
                  <a:pt x="15695" y="14502"/>
                </a:lnTo>
                <a:lnTo>
                  <a:pt x="15817" y="14332"/>
                </a:lnTo>
                <a:lnTo>
                  <a:pt x="16011" y="13967"/>
                </a:lnTo>
                <a:lnTo>
                  <a:pt x="16230" y="13602"/>
                </a:lnTo>
                <a:lnTo>
                  <a:pt x="16352" y="13432"/>
                </a:lnTo>
                <a:lnTo>
                  <a:pt x="16498" y="13286"/>
                </a:lnTo>
                <a:close/>
                <a:moveTo>
                  <a:pt x="16474" y="14332"/>
                </a:moveTo>
                <a:lnTo>
                  <a:pt x="16449" y="15208"/>
                </a:lnTo>
                <a:lnTo>
                  <a:pt x="16352" y="15232"/>
                </a:lnTo>
                <a:lnTo>
                  <a:pt x="16230" y="15305"/>
                </a:lnTo>
                <a:lnTo>
                  <a:pt x="15987" y="15500"/>
                </a:lnTo>
                <a:lnTo>
                  <a:pt x="15768" y="15719"/>
                </a:lnTo>
                <a:lnTo>
                  <a:pt x="15622" y="15889"/>
                </a:lnTo>
                <a:lnTo>
                  <a:pt x="15476" y="16035"/>
                </a:lnTo>
                <a:lnTo>
                  <a:pt x="15476" y="15743"/>
                </a:lnTo>
                <a:lnTo>
                  <a:pt x="15549" y="15695"/>
                </a:lnTo>
                <a:lnTo>
                  <a:pt x="15598" y="15646"/>
                </a:lnTo>
                <a:lnTo>
                  <a:pt x="15671" y="15500"/>
                </a:lnTo>
                <a:lnTo>
                  <a:pt x="15817" y="15257"/>
                </a:lnTo>
                <a:lnTo>
                  <a:pt x="16011" y="15013"/>
                </a:lnTo>
                <a:lnTo>
                  <a:pt x="16279" y="14697"/>
                </a:lnTo>
                <a:lnTo>
                  <a:pt x="16376" y="14502"/>
                </a:lnTo>
                <a:lnTo>
                  <a:pt x="16474" y="14332"/>
                </a:lnTo>
                <a:close/>
                <a:moveTo>
                  <a:pt x="16449" y="15622"/>
                </a:moveTo>
                <a:lnTo>
                  <a:pt x="16425" y="16376"/>
                </a:lnTo>
                <a:lnTo>
                  <a:pt x="16328" y="16425"/>
                </a:lnTo>
                <a:lnTo>
                  <a:pt x="16230" y="16522"/>
                </a:lnTo>
                <a:lnTo>
                  <a:pt x="16036" y="16692"/>
                </a:lnTo>
                <a:lnTo>
                  <a:pt x="15719" y="17082"/>
                </a:lnTo>
                <a:lnTo>
                  <a:pt x="15427" y="17422"/>
                </a:lnTo>
                <a:lnTo>
                  <a:pt x="15427" y="17106"/>
                </a:lnTo>
                <a:lnTo>
                  <a:pt x="15452" y="16960"/>
                </a:lnTo>
                <a:lnTo>
                  <a:pt x="15452" y="16887"/>
                </a:lnTo>
                <a:lnTo>
                  <a:pt x="15476" y="16765"/>
                </a:lnTo>
                <a:lnTo>
                  <a:pt x="15525" y="16644"/>
                </a:lnTo>
                <a:lnTo>
                  <a:pt x="15598" y="16522"/>
                </a:lnTo>
                <a:lnTo>
                  <a:pt x="15695" y="16400"/>
                </a:lnTo>
                <a:lnTo>
                  <a:pt x="15890" y="16181"/>
                </a:lnTo>
                <a:lnTo>
                  <a:pt x="16060" y="15987"/>
                </a:lnTo>
                <a:lnTo>
                  <a:pt x="16255" y="15816"/>
                </a:lnTo>
                <a:lnTo>
                  <a:pt x="16449" y="15622"/>
                </a:lnTo>
                <a:close/>
                <a:moveTo>
                  <a:pt x="16401" y="16984"/>
                </a:moveTo>
                <a:lnTo>
                  <a:pt x="16401" y="17641"/>
                </a:lnTo>
                <a:lnTo>
                  <a:pt x="16157" y="17763"/>
                </a:lnTo>
                <a:lnTo>
                  <a:pt x="15938" y="17933"/>
                </a:lnTo>
                <a:lnTo>
                  <a:pt x="15719" y="18104"/>
                </a:lnTo>
                <a:lnTo>
                  <a:pt x="15549" y="18323"/>
                </a:lnTo>
                <a:lnTo>
                  <a:pt x="15403" y="18493"/>
                </a:lnTo>
                <a:lnTo>
                  <a:pt x="15403" y="18347"/>
                </a:lnTo>
                <a:lnTo>
                  <a:pt x="15452" y="18298"/>
                </a:lnTo>
                <a:lnTo>
                  <a:pt x="15476" y="18250"/>
                </a:lnTo>
                <a:lnTo>
                  <a:pt x="15525" y="18104"/>
                </a:lnTo>
                <a:lnTo>
                  <a:pt x="15598" y="17982"/>
                </a:lnTo>
                <a:lnTo>
                  <a:pt x="15768" y="17714"/>
                </a:lnTo>
                <a:lnTo>
                  <a:pt x="15963" y="17471"/>
                </a:lnTo>
                <a:lnTo>
                  <a:pt x="16157" y="17252"/>
                </a:lnTo>
                <a:lnTo>
                  <a:pt x="16401" y="16984"/>
                </a:lnTo>
                <a:close/>
                <a:moveTo>
                  <a:pt x="14405" y="1533"/>
                </a:moveTo>
                <a:lnTo>
                  <a:pt x="14722" y="1558"/>
                </a:lnTo>
                <a:lnTo>
                  <a:pt x="14819" y="1582"/>
                </a:lnTo>
                <a:lnTo>
                  <a:pt x="14892" y="1606"/>
                </a:lnTo>
                <a:lnTo>
                  <a:pt x="14965" y="1655"/>
                </a:lnTo>
                <a:lnTo>
                  <a:pt x="14965" y="1874"/>
                </a:lnTo>
                <a:lnTo>
                  <a:pt x="14989" y="2093"/>
                </a:lnTo>
                <a:lnTo>
                  <a:pt x="15062" y="2531"/>
                </a:lnTo>
                <a:lnTo>
                  <a:pt x="15062" y="3188"/>
                </a:lnTo>
                <a:lnTo>
                  <a:pt x="15038" y="3821"/>
                </a:lnTo>
                <a:lnTo>
                  <a:pt x="15014" y="5183"/>
                </a:lnTo>
                <a:lnTo>
                  <a:pt x="15014" y="6546"/>
                </a:lnTo>
                <a:lnTo>
                  <a:pt x="15038" y="9563"/>
                </a:lnTo>
                <a:lnTo>
                  <a:pt x="15038" y="12580"/>
                </a:lnTo>
                <a:lnTo>
                  <a:pt x="15038" y="13651"/>
                </a:lnTo>
                <a:lnTo>
                  <a:pt x="14989" y="14697"/>
                </a:lnTo>
                <a:lnTo>
                  <a:pt x="14941" y="15768"/>
                </a:lnTo>
                <a:lnTo>
                  <a:pt x="14892" y="16814"/>
                </a:lnTo>
                <a:lnTo>
                  <a:pt x="14868" y="18420"/>
                </a:lnTo>
                <a:lnTo>
                  <a:pt x="14843" y="19077"/>
                </a:lnTo>
                <a:lnTo>
                  <a:pt x="14843" y="19296"/>
                </a:lnTo>
                <a:lnTo>
                  <a:pt x="14819" y="19393"/>
                </a:lnTo>
                <a:lnTo>
                  <a:pt x="14868" y="19296"/>
                </a:lnTo>
                <a:lnTo>
                  <a:pt x="14843" y="19369"/>
                </a:lnTo>
                <a:lnTo>
                  <a:pt x="14843" y="19442"/>
                </a:lnTo>
                <a:lnTo>
                  <a:pt x="14503" y="19491"/>
                </a:lnTo>
                <a:lnTo>
                  <a:pt x="13505" y="19491"/>
                </a:lnTo>
                <a:lnTo>
                  <a:pt x="12580" y="19515"/>
                </a:lnTo>
                <a:lnTo>
                  <a:pt x="11680" y="19539"/>
                </a:lnTo>
                <a:lnTo>
                  <a:pt x="9636" y="19466"/>
                </a:lnTo>
                <a:lnTo>
                  <a:pt x="7592" y="19418"/>
                </a:lnTo>
                <a:lnTo>
                  <a:pt x="6570" y="19393"/>
                </a:lnTo>
                <a:lnTo>
                  <a:pt x="2653" y="19393"/>
                </a:lnTo>
                <a:lnTo>
                  <a:pt x="1777" y="19466"/>
                </a:lnTo>
                <a:lnTo>
                  <a:pt x="1266" y="19491"/>
                </a:lnTo>
                <a:lnTo>
                  <a:pt x="731" y="19515"/>
                </a:lnTo>
                <a:lnTo>
                  <a:pt x="731" y="19491"/>
                </a:lnTo>
                <a:lnTo>
                  <a:pt x="682" y="18955"/>
                </a:lnTo>
                <a:lnTo>
                  <a:pt x="658" y="18420"/>
                </a:lnTo>
                <a:lnTo>
                  <a:pt x="633" y="17349"/>
                </a:lnTo>
                <a:lnTo>
                  <a:pt x="658" y="16279"/>
                </a:lnTo>
                <a:lnTo>
                  <a:pt x="633" y="15743"/>
                </a:lnTo>
                <a:lnTo>
                  <a:pt x="609" y="15208"/>
                </a:lnTo>
                <a:lnTo>
                  <a:pt x="560" y="14648"/>
                </a:lnTo>
                <a:lnTo>
                  <a:pt x="560" y="14113"/>
                </a:lnTo>
                <a:lnTo>
                  <a:pt x="560" y="13553"/>
                </a:lnTo>
                <a:lnTo>
                  <a:pt x="560" y="13018"/>
                </a:lnTo>
                <a:lnTo>
                  <a:pt x="633" y="11923"/>
                </a:lnTo>
                <a:lnTo>
                  <a:pt x="682" y="10828"/>
                </a:lnTo>
                <a:lnTo>
                  <a:pt x="731" y="9685"/>
                </a:lnTo>
                <a:lnTo>
                  <a:pt x="731" y="8541"/>
                </a:lnTo>
                <a:lnTo>
                  <a:pt x="682" y="7422"/>
                </a:lnTo>
                <a:lnTo>
                  <a:pt x="658" y="6278"/>
                </a:lnTo>
                <a:lnTo>
                  <a:pt x="585" y="4015"/>
                </a:lnTo>
                <a:lnTo>
                  <a:pt x="560" y="2847"/>
                </a:lnTo>
                <a:lnTo>
                  <a:pt x="560" y="2239"/>
                </a:lnTo>
                <a:lnTo>
                  <a:pt x="512" y="1655"/>
                </a:lnTo>
                <a:lnTo>
                  <a:pt x="852" y="1679"/>
                </a:lnTo>
                <a:lnTo>
                  <a:pt x="1193" y="1704"/>
                </a:lnTo>
                <a:lnTo>
                  <a:pt x="1874" y="1679"/>
                </a:lnTo>
                <a:lnTo>
                  <a:pt x="1874" y="1679"/>
                </a:lnTo>
                <a:lnTo>
                  <a:pt x="1753" y="1850"/>
                </a:lnTo>
                <a:lnTo>
                  <a:pt x="1631" y="2020"/>
                </a:lnTo>
                <a:lnTo>
                  <a:pt x="1558" y="2190"/>
                </a:lnTo>
                <a:lnTo>
                  <a:pt x="1534" y="2409"/>
                </a:lnTo>
                <a:lnTo>
                  <a:pt x="1534" y="2507"/>
                </a:lnTo>
                <a:lnTo>
                  <a:pt x="1558" y="2628"/>
                </a:lnTo>
                <a:lnTo>
                  <a:pt x="1607" y="2872"/>
                </a:lnTo>
                <a:lnTo>
                  <a:pt x="1728" y="3066"/>
                </a:lnTo>
                <a:lnTo>
                  <a:pt x="1874" y="3261"/>
                </a:lnTo>
                <a:lnTo>
                  <a:pt x="2069" y="3407"/>
                </a:lnTo>
                <a:lnTo>
                  <a:pt x="2288" y="3529"/>
                </a:lnTo>
                <a:lnTo>
                  <a:pt x="2385" y="3553"/>
                </a:lnTo>
                <a:lnTo>
                  <a:pt x="2507" y="3577"/>
                </a:lnTo>
                <a:lnTo>
                  <a:pt x="2750" y="3577"/>
                </a:lnTo>
                <a:lnTo>
                  <a:pt x="2896" y="3529"/>
                </a:lnTo>
                <a:lnTo>
                  <a:pt x="3042" y="3480"/>
                </a:lnTo>
                <a:lnTo>
                  <a:pt x="3164" y="3407"/>
                </a:lnTo>
                <a:lnTo>
                  <a:pt x="3285" y="3310"/>
                </a:lnTo>
                <a:lnTo>
                  <a:pt x="3407" y="3188"/>
                </a:lnTo>
                <a:lnTo>
                  <a:pt x="3504" y="3066"/>
                </a:lnTo>
                <a:lnTo>
                  <a:pt x="3577" y="2945"/>
                </a:lnTo>
                <a:lnTo>
                  <a:pt x="3650" y="2799"/>
                </a:lnTo>
                <a:lnTo>
                  <a:pt x="3699" y="2653"/>
                </a:lnTo>
                <a:lnTo>
                  <a:pt x="3748" y="2482"/>
                </a:lnTo>
                <a:lnTo>
                  <a:pt x="3772" y="2336"/>
                </a:lnTo>
                <a:lnTo>
                  <a:pt x="3772" y="2190"/>
                </a:lnTo>
                <a:lnTo>
                  <a:pt x="3748" y="2044"/>
                </a:lnTo>
                <a:lnTo>
                  <a:pt x="3723" y="1923"/>
                </a:lnTo>
                <a:lnTo>
                  <a:pt x="3675" y="1801"/>
                </a:lnTo>
                <a:lnTo>
                  <a:pt x="3577" y="1679"/>
                </a:lnTo>
                <a:lnTo>
                  <a:pt x="5378" y="1679"/>
                </a:lnTo>
                <a:lnTo>
                  <a:pt x="5281" y="1777"/>
                </a:lnTo>
                <a:lnTo>
                  <a:pt x="5208" y="1874"/>
                </a:lnTo>
                <a:lnTo>
                  <a:pt x="5086" y="2069"/>
                </a:lnTo>
                <a:lnTo>
                  <a:pt x="5013" y="2288"/>
                </a:lnTo>
                <a:lnTo>
                  <a:pt x="4989" y="2507"/>
                </a:lnTo>
                <a:lnTo>
                  <a:pt x="5013" y="2726"/>
                </a:lnTo>
                <a:lnTo>
                  <a:pt x="5110" y="2920"/>
                </a:lnTo>
                <a:lnTo>
                  <a:pt x="5232" y="3091"/>
                </a:lnTo>
                <a:lnTo>
                  <a:pt x="5402" y="3261"/>
                </a:lnTo>
                <a:lnTo>
                  <a:pt x="5597" y="3358"/>
                </a:lnTo>
                <a:lnTo>
                  <a:pt x="5840" y="3431"/>
                </a:lnTo>
                <a:lnTo>
                  <a:pt x="6059" y="3456"/>
                </a:lnTo>
                <a:lnTo>
                  <a:pt x="6303" y="3431"/>
                </a:lnTo>
                <a:lnTo>
                  <a:pt x="6497" y="3358"/>
                </a:lnTo>
                <a:lnTo>
                  <a:pt x="6716" y="3237"/>
                </a:lnTo>
                <a:lnTo>
                  <a:pt x="6862" y="3091"/>
                </a:lnTo>
                <a:lnTo>
                  <a:pt x="7008" y="2896"/>
                </a:lnTo>
                <a:lnTo>
                  <a:pt x="7081" y="2653"/>
                </a:lnTo>
                <a:lnTo>
                  <a:pt x="7106" y="2531"/>
                </a:lnTo>
                <a:lnTo>
                  <a:pt x="7106" y="2409"/>
                </a:lnTo>
                <a:lnTo>
                  <a:pt x="7081" y="2142"/>
                </a:lnTo>
                <a:lnTo>
                  <a:pt x="7057" y="1996"/>
                </a:lnTo>
                <a:lnTo>
                  <a:pt x="7008" y="1874"/>
                </a:lnTo>
                <a:lnTo>
                  <a:pt x="6935" y="1777"/>
                </a:lnTo>
                <a:lnTo>
                  <a:pt x="6862" y="1679"/>
                </a:lnTo>
                <a:lnTo>
                  <a:pt x="8614" y="1631"/>
                </a:lnTo>
                <a:lnTo>
                  <a:pt x="8639" y="1631"/>
                </a:lnTo>
                <a:lnTo>
                  <a:pt x="8541" y="1801"/>
                </a:lnTo>
                <a:lnTo>
                  <a:pt x="8444" y="1971"/>
                </a:lnTo>
                <a:lnTo>
                  <a:pt x="8420" y="2142"/>
                </a:lnTo>
                <a:lnTo>
                  <a:pt x="8395" y="2336"/>
                </a:lnTo>
                <a:lnTo>
                  <a:pt x="8420" y="2458"/>
                </a:lnTo>
                <a:lnTo>
                  <a:pt x="8444" y="2580"/>
                </a:lnTo>
                <a:lnTo>
                  <a:pt x="8493" y="2677"/>
                </a:lnTo>
                <a:lnTo>
                  <a:pt x="8541" y="2774"/>
                </a:lnTo>
                <a:lnTo>
                  <a:pt x="8712" y="2969"/>
                </a:lnTo>
                <a:lnTo>
                  <a:pt x="8906" y="3115"/>
                </a:lnTo>
                <a:lnTo>
                  <a:pt x="9125" y="3237"/>
                </a:lnTo>
                <a:lnTo>
                  <a:pt x="9369" y="3310"/>
                </a:lnTo>
                <a:lnTo>
                  <a:pt x="9588" y="3310"/>
                </a:lnTo>
                <a:lnTo>
                  <a:pt x="9709" y="3285"/>
                </a:lnTo>
                <a:lnTo>
                  <a:pt x="9831" y="3237"/>
                </a:lnTo>
                <a:lnTo>
                  <a:pt x="9977" y="3139"/>
                </a:lnTo>
                <a:lnTo>
                  <a:pt x="10098" y="3018"/>
                </a:lnTo>
                <a:lnTo>
                  <a:pt x="10171" y="2872"/>
                </a:lnTo>
                <a:lnTo>
                  <a:pt x="10244" y="2701"/>
                </a:lnTo>
                <a:lnTo>
                  <a:pt x="10293" y="2507"/>
                </a:lnTo>
                <a:lnTo>
                  <a:pt x="10293" y="2336"/>
                </a:lnTo>
                <a:lnTo>
                  <a:pt x="10293" y="2142"/>
                </a:lnTo>
                <a:lnTo>
                  <a:pt x="10293" y="1971"/>
                </a:lnTo>
                <a:lnTo>
                  <a:pt x="10220" y="1777"/>
                </a:lnTo>
                <a:lnTo>
                  <a:pt x="10123" y="1582"/>
                </a:lnTo>
                <a:lnTo>
                  <a:pt x="11169" y="1558"/>
                </a:lnTo>
                <a:lnTo>
                  <a:pt x="12215" y="1533"/>
                </a:lnTo>
                <a:lnTo>
                  <a:pt x="12069" y="1631"/>
                </a:lnTo>
                <a:lnTo>
                  <a:pt x="11948" y="1728"/>
                </a:lnTo>
                <a:lnTo>
                  <a:pt x="11850" y="1850"/>
                </a:lnTo>
                <a:lnTo>
                  <a:pt x="11753" y="1996"/>
                </a:lnTo>
                <a:lnTo>
                  <a:pt x="11656" y="2190"/>
                </a:lnTo>
                <a:lnTo>
                  <a:pt x="11631" y="2409"/>
                </a:lnTo>
                <a:lnTo>
                  <a:pt x="11631" y="2604"/>
                </a:lnTo>
                <a:lnTo>
                  <a:pt x="11704" y="2799"/>
                </a:lnTo>
                <a:lnTo>
                  <a:pt x="11802" y="2969"/>
                </a:lnTo>
                <a:lnTo>
                  <a:pt x="11948" y="3115"/>
                </a:lnTo>
                <a:lnTo>
                  <a:pt x="12118" y="3237"/>
                </a:lnTo>
                <a:lnTo>
                  <a:pt x="12313" y="3310"/>
                </a:lnTo>
                <a:lnTo>
                  <a:pt x="12532" y="3358"/>
                </a:lnTo>
                <a:lnTo>
                  <a:pt x="12751" y="3383"/>
                </a:lnTo>
                <a:lnTo>
                  <a:pt x="12970" y="3358"/>
                </a:lnTo>
                <a:lnTo>
                  <a:pt x="13213" y="3310"/>
                </a:lnTo>
                <a:lnTo>
                  <a:pt x="13432" y="3237"/>
                </a:lnTo>
                <a:lnTo>
                  <a:pt x="13602" y="3115"/>
                </a:lnTo>
                <a:lnTo>
                  <a:pt x="13773" y="2969"/>
                </a:lnTo>
                <a:lnTo>
                  <a:pt x="13821" y="2872"/>
                </a:lnTo>
                <a:lnTo>
                  <a:pt x="13870" y="2774"/>
                </a:lnTo>
                <a:lnTo>
                  <a:pt x="13919" y="2628"/>
                </a:lnTo>
                <a:lnTo>
                  <a:pt x="13919" y="2458"/>
                </a:lnTo>
                <a:lnTo>
                  <a:pt x="13894" y="2288"/>
                </a:lnTo>
                <a:lnTo>
                  <a:pt x="13846" y="2117"/>
                </a:lnTo>
                <a:lnTo>
                  <a:pt x="13773" y="1947"/>
                </a:lnTo>
                <a:lnTo>
                  <a:pt x="13675" y="1801"/>
                </a:lnTo>
                <a:lnTo>
                  <a:pt x="13554" y="1655"/>
                </a:lnTo>
                <a:lnTo>
                  <a:pt x="13432" y="1558"/>
                </a:lnTo>
                <a:lnTo>
                  <a:pt x="13870" y="1533"/>
                </a:lnTo>
                <a:close/>
                <a:moveTo>
                  <a:pt x="2628" y="19904"/>
                </a:moveTo>
                <a:lnTo>
                  <a:pt x="2507" y="20002"/>
                </a:lnTo>
                <a:lnTo>
                  <a:pt x="2385" y="20099"/>
                </a:lnTo>
                <a:lnTo>
                  <a:pt x="2190" y="20318"/>
                </a:lnTo>
                <a:lnTo>
                  <a:pt x="1996" y="20464"/>
                </a:lnTo>
                <a:lnTo>
                  <a:pt x="1996" y="20196"/>
                </a:lnTo>
                <a:lnTo>
                  <a:pt x="1996" y="19953"/>
                </a:lnTo>
                <a:lnTo>
                  <a:pt x="2628" y="19904"/>
                </a:lnTo>
                <a:close/>
                <a:moveTo>
                  <a:pt x="16449" y="20220"/>
                </a:moveTo>
                <a:lnTo>
                  <a:pt x="16425" y="20658"/>
                </a:lnTo>
                <a:lnTo>
                  <a:pt x="16376" y="21121"/>
                </a:lnTo>
                <a:lnTo>
                  <a:pt x="16230" y="21145"/>
                </a:lnTo>
                <a:lnTo>
                  <a:pt x="16328" y="20683"/>
                </a:lnTo>
                <a:lnTo>
                  <a:pt x="16449" y="20220"/>
                </a:lnTo>
                <a:close/>
                <a:moveTo>
                  <a:pt x="16425" y="18955"/>
                </a:moveTo>
                <a:lnTo>
                  <a:pt x="16449" y="19880"/>
                </a:lnTo>
                <a:lnTo>
                  <a:pt x="16303" y="19977"/>
                </a:lnTo>
                <a:lnTo>
                  <a:pt x="16206" y="20099"/>
                </a:lnTo>
                <a:lnTo>
                  <a:pt x="16109" y="20245"/>
                </a:lnTo>
                <a:lnTo>
                  <a:pt x="16011" y="20415"/>
                </a:lnTo>
                <a:lnTo>
                  <a:pt x="15890" y="20780"/>
                </a:lnTo>
                <a:lnTo>
                  <a:pt x="15792" y="21194"/>
                </a:lnTo>
                <a:lnTo>
                  <a:pt x="15744" y="21194"/>
                </a:lnTo>
                <a:lnTo>
                  <a:pt x="15817" y="20926"/>
                </a:lnTo>
                <a:lnTo>
                  <a:pt x="15865" y="20658"/>
                </a:lnTo>
                <a:lnTo>
                  <a:pt x="15987" y="20172"/>
                </a:lnTo>
                <a:lnTo>
                  <a:pt x="16206" y="19564"/>
                </a:lnTo>
                <a:lnTo>
                  <a:pt x="16425" y="18955"/>
                </a:lnTo>
                <a:close/>
                <a:moveTo>
                  <a:pt x="16401" y="17787"/>
                </a:moveTo>
                <a:lnTo>
                  <a:pt x="16425" y="18517"/>
                </a:lnTo>
                <a:lnTo>
                  <a:pt x="16303" y="18663"/>
                </a:lnTo>
                <a:lnTo>
                  <a:pt x="16206" y="18834"/>
                </a:lnTo>
                <a:lnTo>
                  <a:pt x="16011" y="19174"/>
                </a:lnTo>
                <a:lnTo>
                  <a:pt x="15865" y="19564"/>
                </a:lnTo>
                <a:lnTo>
                  <a:pt x="15744" y="19929"/>
                </a:lnTo>
                <a:lnTo>
                  <a:pt x="15500" y="20537"/>
                </a:lnTo>
                <a:lnTo>
                  <a:pt x="15379" y="20877"/>
                </a:lnTo>
                <a:lnTo>
                  <a:pt x="15306" y="21218"/>
                </a:lnTo>
                <a:lnTo>
                  <a:pt x="14892" y="21242"/>
                </a:lnTo>
                <a:lnTo>
                  <a:pt x="15038" y="20926"/>
                </a:lnTo>
                <a:lnTo>
                  <a:pt x="15135" y="20585"/>
                </a:lnTo>
                <a:lnTo>
                  <a:pt x="15184" y="20220"/>
                </a:lnTo>
                <a:lnTo>
                  <a:pt x="15184" y="19856"/>
                </a:lnTo>
                <a:lnTo>
                  <a:pt x="15257" y="19831"/>
                </a:lnTo>
                <a:lnTo>
                  <a:pt x="15330" y="19807"/>
                </a:lnTo>
                <a:lnTo>
                  <a:pt x="15379" y="19758"/>
                </a:lnTo>
                <a:lnTo>
                  <a:pt x="15403" y="19710"/>
                </a:lnTo>
                <a:lnTo>
                  <a:pt x="15427" y="19661"/>
                </a:lnTo>
                <a:lnTo>
                  <a:pt x="15427" y="19539"/>
                </a:lnTo>
                <a:lnTo>
                  <a:pt x="15379" y="19418"/>
                </a:lnTo>
                <a:lnTo>
                  <a:pt x="15403" y="19296"/>
                </a:lnTo>
                <a:lnTo>
                  <a:pt x="15403" y="19150"/>
                </a:lnTo>
                <a:lnTo>
                  <a:pt x="15500" y="19053"/>
                </a:lnTo>
                <a:lnTo>
                  <a:pt x="15598" y="18931"/>
                </a:lnTo>
                <a:lnTo>
                  <a:pt x="15768" y="18663"/>
                </a:lnTo>
                <a:lnTo>
                  <a:pt x="16084" y="18225"/>
                </a:lnTo>
                <a:lnTo>
                  <a:pt x="16230" y="18006"/>
                </a:lnTo>
                <a:lnTo>
                  <a:pt x="16401" y="17787"/>
                </a:lnTo>
                <a:close/>
                <a:moveTo>
                  <a:pt x="3431" y="19904"/>
                </a:moveTo>
                <a:lnTo>
                  <a:pt x="3285" y="20002"/>
                </a:lnTo>
                <a:lnTo>
                  <a:pt x="3164" y="20123"/>
                </a:lnTo>
                <a:lnTo>
                  <a:pt x="2920" y="20342"/>
                </a:lnTo>
                <a:lnTo>
                  <a:pt x="2628" y="20683"/>
                </a:lnTo>
                <a:lnTo>
                  <a:pt x="2336" y="21023"/>
                </a:lnTo>
                <a:lnTo>
                  <a:pt x="2093" y="21291"/>
                </a:lnTo>
                <a:lnTo>
                  <a:pt x="2044" y="20902"/>
                </a:lnTo>
                <a:lnTo>
                  <a:pt x="2190" y="20853"/>
                </a:lnTo>
                <a:lnTo>
                  <a:pt x="2312" y="20756"/>
                </a:lnTo>
                <a:lnTo>
                  <a:pt x="2531" y="20585"/>
                </a:lnTo>
                <a:lnTo>
                  <a:pt x="2677" y="20464"/>
                </a:lnTo>
                <a:lnTo>
                  <a:pt x="2823" y="20318"/>
                </a:lnTo>
                <a:lnTo>
                  <a:pt x="2945" y="20172"/>
                </a:lnTo>
                <a:lnTo>
                  <a:pt x="2969" y="20075"/>
                </a:lnTo>
                <a:lnTo>
                  <a:pt x="2993" y="20002"/>
                </a:lnTo>
                <a:lnTo>
                  <a:pt x="2969" y="19953"/>
                </a:lnTo>
                <a:lnTo>
                  <a:pt x="2945" y="19904"/>
                </a:lnTo>
                <a:close/>
                <a:moveTo>
                  <a:pt x="10050" y="19977"/>
                </a:moveTo>
                <a:lnTo>
                  <a:pt x="9879" y="20148"/>
                </a:lnTo>
                <a:lnTo>
                  <a:pt x="9734" y="20293"/>
                </a:lnTo>
                <a:lnTo>
                  <a:pt x="9588" y="20537"/>
                </a:lnTo>
                <a:lnTo>
                  <a:pt x="9442" y="20756"/>
                </a:lnTo>
                <a:lnTo>
                  <a:pt x="9296" y="20975"/>
                </a:lnTo>
                <a:lnTo>
                  <a:pt x="9223" y="21072"/>
                </a:lnTo>
                <a:lnTo>
                  <a:pt x="9198" y="21194"/>
                </a:lnTo>
                <a:lnTo>
                  <a:pt x="9198" y="21242"/>
                </a:lnTo>
                <a:lnTo>
                  <a:pt x="9198" y="21291"/>
                </a:lnTo>
                <a:lnTo>
                  <a:pt x="8493" y="21291"/>
                </a:lnTo>
                <a:lnTo>
                  <a:pt x="8663" y="21072"/>
                </a:lnTo>
                <a:lnTo>
                  <a:pt x="8833" y="20853"/>
                </a:lnTo>
                <a:lnTo>
                  <a:pt x="9028" y="20537"/>
                </a:lnTo>
                <a:lnTo>
                  <a:pt x="9247" y="20245"/>
                </a:lnTo>
                <a:lnTo>
                  <a:pt x="9393" y="20099"/>
                </a:lnTo>
                <a:lnTo>
                  <a:pt x="9563" y="19977"/>
                </a:lnTo>
                <a:close/>
                <a:moveTo>
                  <a:pt x="10780" y="20002"/>
                </a:moveTo>
                <a:lnTo>
                  <a:pt x="10585" y="20342"/>
                </a:lnTo>
                <a:lnTo>
                  <a:pt x="10366" y="20731"/>
                </a:lnTo>
                <a:lnTo>
                  <a:pt x="10147" y="21145"/>
                </a:lnTo>
                <a:lnTo>
                  <a:pt x="10123" y="21218"/>
                </a:lnTo>
                <a:lnTo>
                  <a:pt x="10147" y="21291"/>
                </a:lnTo>
                <a:lnTo>
                  <a:pt x="9417" y="21291"/>
                </a:lnTo>
                <a:lnTo>
                  <a:pt x="9515" y="21242"/>
                </a:lnTo>
                <a:lnTo>
                  <a:pt x="9588" y="21169"/>
                </a:lnTo>
                <a:lnTo>
                  <a:pt x="9734" y="20975"/>
                </a:lnTo>
                <a:lnTo>
                  <a:pt x="9977" y="20610"/>
                </a:lnTo>
                <a:lnTo>
                  <a:pt x="10050" y="20512"/>
                </a:lnTo>
                <a:lnTo>
                  <a:pt x="10147" y="20415"/>
                </a:lnTo>
                <a:lnTo>
                  <a:pt x="10366" y="20220"/>
                </a:lnTo>
                <a:lnTo>
                  <a:pt x="10463" y="20123"/>
                </a:lnTo>
                <a:lnTo>
                  <a:pt x="10512" y="20002"/>
                </a:lnTo>
                <a:close/>
                <a:moveTo>
                  <a:pt x="11534" y="20026"/>
                </a:moveTo>
                <a:lnTo>
                  <a:pt x="11364" y="20269"/>
                </a:lnTo>
                <a:lnTo>
                  <a:pt x="11218" y="20512"/>
                </a:lnTo>
                <a:lnTo>
                  <a:pt x="11120" y="20683"/>
                </a:lnTo>
                <a:lnTo>
                  <a:pt x="11023" y="20877"/>
                </a:lnTo>
                <a:lnTo>
                  <a:pt x="10950" y="21096"/>
                </a:lnTo>
                <a:lnTo>
                  <a:pt x="10901" y="21291"/>
                </a:lnTo>
                <a:lnTo>
                  <a:pt x="10488" y="21291"/>
                </a:lnTo>
                <a:lnTo>
                  <a:pt x="10609" y="21145"/>
                </a:lnTo>
                <a:lnTo>
                  <a:pt x="10707" y="20975"/>
                </a:lnTo>
                <a:lnTo>
                  <a:pt x="10901" y="20658"/>
                </a:lnTo>
                <a:lnTo>
                  <a:pt x="11120" y="20342"/>
                </a:lnTo>
                <a:lnTo>
                  <a:pt x="11218" y="20196"/>
                </a:lnTo>
                <a:lnTo>
                  <a:pt x="11315" y="20026"/>
                </a:lnTo>
                <a:close/>
                <a:moveTo>
                  <a:pt x="14843" y="19953"/>
                </a:moveTo>
                <a:lnTo>
                  <a:pt x="14746" y="20220"/>
                </a:lnTo>
                <a:lnTo>
                  <a:pt x="14697" y="20512"/>
                </a:lnTo>
                <a:lnTo>
                  <a:pt x="14624" y="20780"/>
                </a:lnTo>
                <a:lnTo>
                  <a:pt x="14576" y="20926"/>
                </a:lnTo>
                <a:lnTo>
                  <a:pt x="14527" y="21048"/>
                </a:lnTo>
                <a:lnTo>
                  <a:pt x="14503" y="21121"/>
                </a:lnTo>
                <a:lnTo>
                  <a:pt x="14503" y="21169"/>
                </a:lnTo>
                <a:lnTo>
                  <a:pt x="14527" y="21267"/>
                </a:lnTo>
                <a:lnTo>
                  <a:pt x="14211" y="21291"/>
                </a:lnTo>
                <a:lnTo>
                  <a:pt x="14284" y="20999"/>
                </a:lnTo>
                <a:lnTo>
                  <a:pt x="14381" y="20658"/>
                </a:lnTo>
                <a:lnTo>
                  <a:pt x="14454" y="20293"/>
                </a:lnTo>
                <a:lnTo>
                  <a:pt x="14454" y="20123"/>
                </a:lnTo>
                <a:lnTo>
                  <a:pt x="14478" y="19977"/>
                </a:lnTo>
                <a:lnTo>
                  <a:pt x="14843" y="19953"/>
                </a:lnTo>
                <a:close/>
                <a:moveTo>
                  <a:pt x="12337" y="20026"/>
                </a:moveTo>
                <a:lnTo>
                  <a:pt x="12215" y="20220"/>
                </a:lnTo>
                <a:lnTo>
                  <a:pt x="12142" y="20391"/>
                </a:lnTo>
                <a:lnTo>
                  <a:pt x="11948" y="20829"/>
                </a:lnTo>
                <a:lnTo>
                  <a:pt x="11875" y="21072"/>
                </a:lnTo>
                <a:lnTo>
                  <a:pt x="11826" y="21315"/>
                </a:lnTo>
                <a:lnTo>
                  <a:pt x="11364" y="21291"/>
                </a:lnTo>
                <a:lnTo>
                  <a:pt x="11412" y="21121"/>
                </a:lnTo>
                <a:lnTo>
                  <a:pt x="11485" y="20950"/>
                </a:lnTo>
                <a:lnTo>
                  <a:pt x="11656" y="20634"/>
                </a:lnTo>
                <a:lnTo>
                  <a:pt x="11826" y="20342"/>
                </a:lnTo>
                <a:lnTo>
                  <a:pt x="11899" y="20196"/>
                </a:lnTo>
                <a:lnTo>
                  <a:pt x="11948" y="20026"/>
                </a:lnTo>
                <a:close/>
                <a:moveTo>
                  <a:pt x="13335" y="20002"/>
                </a:moveTo>
                <a:lnTo>
                  <a:pt x="13213" y="20148"/>
                </a:lnTo>
                <a:lnTo>
                  <a:pt x="13140" y="20293"/>
                </a:lnTo>
                <a:lnTo>
                  <a:pt x="12970" y="20585"/>
                </a:lnTo>
                <a:lnTo>
                  <a:pt x="12799" y="20950"/>
                </a:lnTo>
                <a:lnTo>
                  <a:pt x="12751" y="21121"/>
                </a:lnTo>
                <a:lnTo>
                  <a:pt x="12702" y="21315"/>
                </a:lnTo>
                <a:lnTo>
                  <a:pt x="12264" y="21315"/>
                </a:lnTo>
                <a:lnTo>
                  <a:pt x="12337" y="21023"/>
                </a:lnTo>
                <a:lnTo>
                  <a:pt x="12410" y="20756"/>
                </a:lnTo>
                <a:lnTo>
                  <a:pt x="12507" y="20366"/>
                </a:lnTo>
                <a:lnTo>
                  <a:pt x="12580" y="20172"/>
                </a:lnTo>
                <a:lnTo>
                  <a:pt x="12629" y="20075"/>
                </a:lnTo>
                <a:lnTo>
                  <a:pt x="12702" y="20026"/>
                </a:lnTo>
                <a:lnTo>
                  <a:pt x="13335" y="20002"/>
                </a:lnTo>
                <a:close/>
                <a:moveTo>
                  <a:pt x="14113" y="20002"/>
                </a:moveTo>
                <a:lnTo>
                  <a:pt x="14065" y="20196"/>
                </a:lnTo>
                <a:lnTo>
                  <a:pt x="14016" y="20366"/>
                </a:lnTo>
                <a:lnTo>
                  <a:pt x="13870" y="20804"/>
                </a:lnTo>
                <a:lnTo>
                  <a:pt x="13748" y="21242"/>
                </a:lnTo>
                <a:lnTo>
                  <a:pt x="13748" y="21291"/>
                </a:lnTo>
                <a:lnTo>
                  <a:pt x="13164" y="21315"/>
                </a:lnTo>
                <a:lnTo>
                  <a:pt x="13262" y="21023"/>
                </a:lnTo>
                <a:lnTo>
                  <a:pt x="13383" y="20731"/>
                </a:lnTo>
                <a:lnTo>
                  <a:pt x="13578" y="20391"/>
                </a:lnTo>
                <a:lnTo>
                  <a:pt x="13651" y="20196"/>
                </a:lnTo>
                <a:lnTo>
                  <a:pt x="13700" y="20002"/>
                </a:lnTo>
                <a:close/>
                <a:moveTo>
                  <a:pt x="8979" y="19953"/>
                </a:moveTo>
                <a:lnTo>
                  <a:pt x="8833" y="20148"/>
                </a:lnTo>
                <a:lnTo>
                  <a:pt x="8736" y="20318"/>
                </a:lnTo>
                <a:lnTo>
                  <a:pt x="8395" y="20804"/>
                </a:lnTo>
                <a:lnTo>
                  <a:pt x="8225" y="21048"/>
                </a:lnTo>
                <a:lnTo>
                  <a:pt x="8079" y="21315"/>
                </a:lnTo>
                <a:lnTo>
                  <a:pt x="7446" y="21340"/>
                </a:lnTo>
                <a:lnTo>
                  <a:pt x="7446" y="21340"/>
                </a:lnTo>
                <a:lnTo>
                  <a:pt x="7592" y="21194"/>
                </a:lnTo>
                <a:lnTo>
                  <a:pt x="7714" y="21023"/>
                </a:lnTo>
                <a:lnTo>
                  <a:pt x="7957" y="20683"/>
                </a:lnTo>
                <a:lnTo>
                  <a:pt x="8055" y="20561"/>
                </a:lnTo>
                <a:lnTo>
                  <a:pt x="8152" y="20464"/>
                </a:lnTo>
                <a:lnTo>
                  <a:pt x="8371" y="20293"/>
                </a:lnTo>
                <a:lnTo>
                  <a:pt x="8614" y="20123"/>
                </a:lnTo>
                <a:lnTo>
                  <a:pt x="8833" y="19953"/>
                </a:lnTo>
                <a:close/>
                <a:moveTo>
                  <a:pt x="5646" y="19929"/>
                </a:moveTo>
                <a:lnTo>
                  <a:pt x="5548" y="19977"/>
                </a:lnTo>
                <a:lnTo>
                  <a:pt x="4818" y="20658"/>
                </a:lnTo>
                <a:lnTo>
                  <a:pt x="4478" y="20975"/>
                </a:lnTo>
                <a:lnTo>
                  <a:pt x="4332" y="21145"/>
                </a:lnTo>
                <a:lnTo>
                  <a:pt x="4259" y="21242"/>
                </a:lnTo>
                <a:lnTo>
                  <a:pt x="4210" y="21340"/>
                </a:lnTo>
                <a:lnTo>
                  <a:pt x="4210" y="21364"/>
                </a:lnTo>
                <a:lnTo>
                  <a:pt x="4234" y="21364"/>
                </a:lnTo>
                <a:lnTo>
                  <a:pt x="4332" y="21340"/>
                </a:lnTo>
                <a:lnTo>
                  <a:pt x="4453" y="21291"/>
                </a:lnTo>
                <a:lnTo>
                  <a:pt x="4648" y="21194"/>
                </a:lnTo>
                <a:lnTo>
                  <a:pt x="5013" y="20926"/>
                </a:lnTo>
                <a:lnTo>
                  <a:pt x="5427" y="20610"/>
                </a:lnTo>
                <a:lnTo>
                  <a:pt x="5816" y="20245"/>
                </a:lnTo>
                <a:lnTo>
                  <a:pt x="5865" y="20172"/>
                </a:lnTo>
                <a:lnTo>
                  <a:pt x="5865" y="20075"/>
                </a:lnTo>
                <a:lnTo>
                  <a:pt x="5816" y="19977"/>
                </a:lnTo>
                <a:lnTo>
                  <a:pt x="5743" y="19929"/>
                </a:lnTo>
                <a:close/>
                <a:moveTo>
                  <a:pt x="8225" y="19929"/>
                </a:moveTo>
                <a:lnTo>
                  <a:pt x="7982" y="20123"/>
                </a:lnTo>
                <a:lnTo>
                  <a:pt x="7763" y="20342"/>
                </a:lnTo>
                <a:lnTo>
                  <a:pt x="7568" y="20585"/>
                </a:lnTo>
                <a:lnTo>
                  <a:pt x="7373" y="20829"/>
                </a:lnTo>
                <a:lnTo>
                  <a:pt x="7033" y="21364"/>
                </a:lnTo>
                <a:lnTo>
                  <a:pt x="6668" y="21388"/>
                </a:lnTo>
                <a:lnTo>
                  <a:pt x="6668" y="21388"/>
                </a:lnTo>
                <a:lnTo>
                  <a:pt x="6838" y="21169"/>
                </a:lnTo>
                <a:lnTo>
                  <a:pt x="6984" y="20950"/>
                </a:lnTo>
                <a:lnTo>
                  <a:pt x="7227" y="20585"/>
                </a:lnTo>
                <a:lnTo>
                  <a:pt x="7495" y="20220"/>
                </a:lnTo>
                <a:lnTo>
                  <a:pt x="7690" y="20050"/>
                </a:lnTo>
                <a:lnTo>
                  <a:pt x="7860" y="19929"/>
                </a:lnTo>
                <a:close/>
                <a:moveTo>
                  <a:pt x="4526" y="19904"/>
                </a:moveTo>
                <a:lnTo>
                  <a:pt x="4356" y="20050"/>
                </a:lnTo>
                <a:lnTo>
                  <a:pt x="4186" y="20196"/>
                </a:lnTo>
                <a:lnTo>
                  <a:pt x="3869" y="20512"/>
                </a:lnTo>
                <a:lnTo>
                  <a:pt x="3285" y="21023"/>
                </a:lnTo>
                <a:lnTo>
                  <a:pt x="3115" y="21194"/>
                </a:lnTo>
                <a:lnTo>
                  <a:pt x="3042" y="21267"/>
                </a:lnTo>
                <a:lnTo>
                  <a:pt x="2969" y="21315"/>
                </a:lnTo>
                <a:lnTo>
                  <a:pt x="2920" y="21364"/>
                </a:lnTo>
                <a:lnTo>
                  <a:pt x="2920" y="21388"/>
                </a:lnTo>
                <a:lnTo>
                  <a:pt x="2945" y="21437"/>
                </a:lnTo>
                <a:lnTo>
                  <a:pt x="2969" y="21461"/>
                </a:lnTo>
                <a:lnTo>
                  <a:pt x="2872" y="21461"/>
                </a:lnTo>
                <a:lnTo>
                  <a:pt x="2458" y="21413"/>
                </a:lnTo>
                <a:lnTo>
                  <a:pt x="2580" y="21315"/>
                </a:lnTo>
                <a:lnTo>
                  <a:pt x="2701" y="21169"/>
                </a:lnTo>
                <a:lnTo>
                  <a:pt x="2896" y="20950"/>
                </a:lnTo>
                <a:lnTo>
                  <a:pt x="3188" y="20683"/>
                </a:lnTo>
                <a:lnTo>
                  <a:pt x="3480" y="20415"/>
                </a:lnTo>
                <a:lnTo>
                  <a:pt x="3602" y="20318"/>
                </a:lnTo>
                <a:lnTo>
                  <a:pt x="3723" y="20245"/>
                </a:lnTo>
                <a:lnTo>
                  <a:pt x="3991" y="20148"/>
                </a:lnTo>
                <a:lnTo>
                  <a:pt x="4040" y="20099"/>
                </a:lnTo>
                <a:lnTo>
                  <a:pt x="4064" y="20026"/>
                </a:lnTo>
                <a:lnTo>
                  <a:pt x="4064" y="19977"/>
                </a:lnTo>
                <a:lnTo>
                  <a:pt x="4064" y="19904"/>
                </a:lnTo>
                <a:close/>
                <a:moveTo>
                  <a:pt x="7349" y="19904"/>
                </a:moveTo>
                <a:lnTo>
                  <a:pt x="7154" y="20148"/>
                </a:lnTo>
                <a:lnTo>
                  <a:pt x="7008" y="20366"/>
                </a:lnTo>
                <a:lnTo>
                  <a:pt x="6546" y="21072"/>
                </a:lnTo>
                <a:lnTo>
                  <a:pt x="6400" y="21242"/>
                </a:lnTo>
                <a:lnTo>
                  <a:pt x="6254" y="21413"/>
                </a:lnTo>
                <a:lnTo>
                  <a:pt x="5451" y="21461"/>
                </a:lnTo>
                <a:lnTo>
                  <a:pt x="5621" y="21315"/>
                </a:lnTo>
                <a:lnTo>
                  <a:pt x="5792" y="21145"/>
                </a:lnTo>
                <a:lnTo>
                  <a:pt x="6084" y="20829"/>
                </a:lnTo>
                <a:lnTo>
                  <a:pt x="6303" y="20634"/>
                </a:lnTo>
                <a:lnTo>
                  <a:pt x="6522" y="20415"/>
                </a:lnTo>
                <a:lnTo>
                  <a:pt x="6619" y="20293"/>
                </a:lnTo>
                <a:lnTo>
                  <a:pt x="6716" y="20172"/>
                </a:lnTo>
                <a:lnTo>
                  <a:pt x="6741" y="20026"/>
                </a:lnTo>
                <a:lnTo>
                  <a:pt x="6765" y="19904"/>
                </a:lnTo>
                <a:close/>
                <a:moveTo>
                  <a:pt x="6424" y="19904"/>
                </a:moveTo>
                <a:lnTo>
                  <a:pt x="6278" y="20026"/>
                </a:lnTo>
                <a:lnTo>
                  <a:pt x="5986" y="20318"/>
                </a:lnTo>
                <a:lnTo>
                  <a:pt x="5694" y="20610"/>
                </a:lnTo>
                <a:lnTo>
                  <a:pt x="5500" y="20804"/>
                </a:lnTo>
                <a:lnTo>
                  <a:pt x="5281" y="20999"/>
                </a:lnTo>
                <a:lnTo>
                  <a:pt x="5110" y="21242"/>
                </a:lnTo>
                <a:lnTo>
                  <a:pt x="5037" y="21364"/>
                </a:lnTo>
                <a:lnTo>
                  <a:pt x="4989" y="21486"/>
                </a:lnTo>
                <a:lnTo>
                  <a:pt x="4575" y="21510"/>
                </a:lnTo>
                <a:lnTo>
                  <a:pt x="3845" y="21510"/>
                </a:lnTo>
                <a:lnTo>
                  <a:pt x="3139" y="21486"/>
                </a:lnTo>
                <a:lnTo>
                  <a:pt x="3237" y="21437"/>
                </a:lnTo>
                <a:lnTo>
                  <a:pt x="3334" y="21388"/>
                </a:lnTo>
                <a:lnTo>
                  <a:pt x="3529" y="21242"/>
                </a:lnTo>
                <a:lnTo>
                  <a:pt x="3796" y="20999"/>
                </a:lnTo>
                <a:lnTo>
                  <a:pt x="4161" y="20683"/>
                </a:lnTo>
                <a:lnTo>
                  <a:pt x="4526" y="20342"/>
                </a:lnTo>
                <a:lnTo>
                  <a:pt x="4745" y="20123"/>
                </a:lnTo>
                <a:lnTo>
                  <a:pt x="4843" y="20026"/>
                </a:lnTo>
                <a:lnTo>
                  <a:pt x="4916" y="19904"/>
                </a:lnTo>
                <a:close/>
                <a:moveTo>
                  <a:pt x="6132" y="0"/>
                </a:moveTo>
                <a:lnTo>
                  <a:pt x="6059" y="49"/>
                </a:lnTo>
                <a:lnTo>
                  <a:pt x="6011" y="98"/>
                </a:lnTo>
                <a:lnTo>
                  <a:pt x="5986" y="146"/>
                </a:lnTo>
                <a:lnTo>
                  <a:pt x="5938" y="317"/>
                </a:lnTo>
                <a:lnTo>
                  <a:pt x="5913" y="487"/>
                </a:lnTo>
                <a:lnTo>
                  <a:pt x="5938" y="828"/>
                </a:lnTo>
                <a:lnTo>
                  <a:pt x="5913" y="1047"/>
                </a:lnTo>
                <a:lnTo>
                  <a:pt x="5913" y="1241"/>
                </a:lnTo>
                <a:lnTo>
                  <a:pt x="4745" y="1266"/>
                </a:lnTo>
                <a:lnTo>
                  <a:pt x="2969" y="1266"/>
                </a:lnTo>
                <a:lnTo>
                  <a:pt x="2945" y="1144"/>
                </a:lnTo>
                <a:lnTo>
                  <a:pt x="2945" y="901"/>
                </a:lnTo>
                <a:lnTo>
                  <a:pt x="2945" y="633"/>
                </a:lnTo>
                <a:lnTo>
                  <a:pt x="2945" y="365"/>
                </a:lnTo>
                <a:lnTo>
                  <a:pt x="2920" y="122"/>
                </a:lnTo>
                <a:lnTo>
                  <a:pt x="2896" y="73"/>
                </a:lnTo>
                <a:lnTo>
                  <a:pt x="2847" y="25"/>
                </a:lnTo>
                <a:lnTo>
                  <a:pt x="2799" y="25"/>
                </a:lnTo>
                <a:lnTo>
                  <a:pt x="2726" y="49"/>
                </a:lnTo>
                <a:lnTo>
                  <a:pt x="2653" y="122"/>
                </a:lnTo>
                <a:lnTo>
                  <a:pt x="2580" y="219"/>
                </a:lnTo>
                <a:lnTo>
                  <a:pt x="2531" y="317"/>
                </a:lnTo>
                <a:lnTo>
                  <a:pt x="2507" y="438"/>
                </a:lnTo>
                <a:lnTo>
                  <a:pt x="2482" y="682"/>
                </a:lnTo>
                <a:lnTo>
                  <a:pt x="2482" y="925"/>
                </a:lnTo>
                <a:lnTo>
                  <a:pt x="2482" y="1266"/>
                </a:lnTo>
                <a:lnTo>
                  <a:pt x="877" y="1266"/>
                </a:lnTo>
                <a:lnTo>
                  <a:pt x="366" y="1339"/>
                </a:lnTo>
                <a:lnTo>
                  <a:pt x="317" y="1363"/>
                </a:lnTo>
                <a:lnTo>
                  <a:pt x="268" y="1387"/>
                </a:lnTo>
                <a:lnTo>
                  <a:pt x="244" y="1460"/>
                </a:lnTo>
                <a:lnTo>
                  <a:pt x="195" y="1485"/>
                </a:lnTo>
                <a:lnTo>
                  <a:pt x="171" y="1558"/>
                </a:lnTo>
                <a:lnTo>
                  <a:pt x="98" y="2069"/>
                </a:lnTo>
                <a:lnTo>
                  <a:pt x="49" y="2628"/>
                </a:lnTo>
                <a:lnTo>
                  <a:pt x="25" y="3164"/>
                </a:lnTo>
                <a:lnTo>
                  <a:pt x="25" y="3723"/>
                </a:lnTo>
                <a:lnTo>
                  <a:pt x="49" y="4818"/>
                </a:lnTo>
                <a:lnTo>
                  <a:pt x="98" y="5913"/>
                </a:lnTo>
                <a:lnTo>
                  <a:pt x="171" y="8273"/>
                </a:lnTo>
                <a:lnTo>
                  <a:pt x="171" y="9441"/>
                </a:lnTo>
                <a:lnTo>
                  <a:pt x="147" y="10634"/>
                </a:lnTo>
                <a:lnTo>
                  <a:pt x="98" y="11777"/>
                </a:lnTo>
                <a:lnTo>
                  <a:pt x="25" y="12921"/>
                </a:lnTo>
                <a:lnTo>
                  <a:pt x="1" y="14064"/>
                </a:lnTo>
                <a:lnTo>
                  <a:pt x="1" y="14624"/>
                </a:lnTo>
                <a:lnTo>
                  <a:pt x="49" y="15208"/>
                </a:lnTo>
                <a:lnTo>
                  <a:pt x="49" y="15743"/>
                </a:lnTo>
                <a:lnTo>
                  <a:pt x="49" y="16279"/>
                </a:lnTo>
                <a:lnTo>
                  <a:pt x="25" y="17398"/>
                </a:lnTo>
                <a:lnTo>
                  <a:pt x="25" y="17933"/>
                </a:lnTo>
                <a:lnTo>
                  <a:pt x="49" y="18493"/>
                </a:lnTo>
                <a:lnTo>
                  <a:pt x="98" y="19028"/>
                </a:lnTo>
                <a:lnTo>
                  <a:pt x="195" y="19564"/>
                </a:lnTo>
                <a:lnTo>
                  <a:pt x="244" y="19661"/>
                </a:lnTo>
                <a:lnTo>
                  <a:pt x="293" y="19710"/>
                </a:lnTo>
                <a:lnTo>
                  <a:pt x="390" y="19734"/>
                </a:lnTo>
                <a:lnTo>
                  <a:pt x="487" y="19758"/>
                </a:lnTo>
                <a:lnTo>
                  <a:pt x="585" y="19856"/>
                </a:lnTo>
                <a:lnTo>
                  <a:pt x="682" y="19904"/>
                </a:lnTo>
                <a:lnTo>
                  <a:pt x="804" y="19953"/>
                </a:lnTo>
                <a:lnTo>
                  <a:pt x="950" y="19977"/>
                </a:lnTo>
                <a:lnTo>
                  <a:pt x="1485" y="19977"/>
                </a:lnTo>
                <a:lnTo>
                  <a:pt x="1485" y="20342"/>
                </a:lnTo>
                <a:lnTo>
                  <a:pt x="1485" y="20634"/>
                </a:lnTo>
                <a:lnTo>
                  <a:pt x="1509" y="20950"/>
                </a:lnTo>
                <a:lnTo>
                  <a:pt x="1558" y="21534"/>
                </a:lnTo>
                <a:lnTo>
                  <a:pt x="1558" y="21607"/>
                </a:lnTo>
                <a:lnTo>
                  <a:pt x="1582" y="21705"/>
                </a:lnTo>
                <a:lnTo>
                  <a:pt x="1655" y="21753"/>
                </a:lnTo>
                <a:lnTo>
                  <a:pt x="1728" y="21802"/>
                </a:lnTo>
                <a:lnTo>
                  <a:pt x="1898" y="21802"/>
                </a:lnTo>
                <a:lnTo>
                  <a:pt x="1971" y="21778"/>
                </a:lnTo>
                <a:lnTo>
                  <a:pt x="2385" y="21851"/>
                </a:lnTo>
                <a:lnTo>
                  <a:pt x="2799" y="21899"/>
                </a:lnTo>
                <a:lnTo>
                  <a:pt x="3626" y="21948"/>
                </a:lnTo>
                <a:lnTo>
                  <a:pt x="4478" y="21948"/>
                </a:lnTo>
                <a:lnTo>
                  <a:pt x="5305" y="21924"/>
                </a:lnTo>
                <a:lnTo>
                  <a:pt x="7008" y="21826"/>
                </a:lnTo>
                <a:lnTo>
                  <a:pt x="7836" y="21778"/>
                </a:lnTo>
                <a:lnTo>
                  <a:pt x="8687" y="21753"/>
                </a:lnTo>
                <a:lnTo>
                  <a:pt x="9515" y="21729"/>
                </a:lnTo>
                <a:lnTo>
                  <a:pt x="10342" y="21753"/>
                </a:lnTo>
                <a:lnTo>
                  <a:pt x="12021" y="21778"/>
                </a:lnTo>
                <a:lnTo>
                  <a:pt x="13700" y="21778"/>
                </a:lnTo>
                <a:lnTo>
                  <a:pt x="14527" y="21753"/>
                </a:lnTo>
                <a:lnTo>
                  <a:pt x="15354" y="21680"/>
                </a:lnTo>
                <a:lnTo>
                  <a:pt x="15427" y="21705"/>
                </a:lnTo>
                <a:lnTo>
                  <a:pt x="15500" y="21680"/>
                </a:lnTo>
                <a:lnTo>
                  <a:pt x="16425" y="21583"/>
                </a:lnTo>
                <a:lnTo>
                  <a:pt x="16498" y="21559"/>
                </a:lnTo>
                <a:lnTo>
                  <a:pt x="16620" y="21607"/>
                </a:lnTo>
                <a:lnTo>
                  <a:pt x="16717" y="21607"/>
                </a:lnTo>
                <a:lnTo>
                  <a:pt x="16766" y="21583"/>
                </a:lnTo>
                <a:lnTo>
                  <a:pt x="16814" y="21534"/>
                </a:lnTo>
                <a:lnTo>
                  <a:pt x="16863" y="21486"/>
                </a:lnTo>
                <a:lnTo>
                  <a:pt x="16863" y="21413"/>
                </a:lnTo>
                <a:lnTo>
                  <a:pt x="16936" y="20902"/>
                </a:lnTo>
                <a:lnTo>
                  <a:pt x="16985" y="20391"/>
                </a:lnTo>
                <a:lnTo>
                  <a:pt x="16985" y="19880"/>
                </a:lnTo>
                <a:lnTo>
                  <a:pt x="16985" y="19369"/>
                </a:lnTo>
                <a:lnTo>
                  <a:pt x="16936" y="18323"/>
                </a:lnTo>
                <a:lnTo>
                  <a:pt x="16936" y="17812"/>
                </a:lnTo>
                <a:lnTo>
                  <a:pt x="16936" y="17301"/>
                </a:lnTo>
                <a:lnTo>
                  <a:pt x="17009" y="14867"/>
                </a:lnTo>
                <a:lnTo>
                  <a:pt x="17033" y="13651"/>
                </a:lnTo>
                <a:lnTo>
                  <a:pt x="17033" y="12458"/>
                </a:lnTo>
                <a:lnTo>
                  <a:pt x="17058" y="10025"/>
                </a:lnTo>
                <a:lnTo>
                  <a:pt x="17082" y="8809"/>
                </a:lnTo>
                <a:lnTo>
                  <a:pt x="17082" y="7592"/>
                </a:lnTo>
                <a:lnTo>
                  <a:pt x="17082" y="6984"/>
                </a:lnTo>
                <a:lnTo>
                  <a:pt x="17082" y="6375"/>
                </a:lnTo>
                <a:lnTo>
                  <a:pt x="17106" y="5791"/>
                </a:lnTo>
                <a:lnTo>
                  <a:pt x="17082" y="5183"/>
                </a:lnTo>
                <a:lnTo>
                  <a:pt x="17033" y="4696"/>
                </a:lnTo>
                <a:lnTo>
                  <a:pt x="16960" y="4210"/>
                </a:lnTo>
                <a:lnTo>
                  <a:pt x="16766" y="3237"/>
                </a:lnTo>
                <a:lnTo>
                  <a:pt x="16839" y="3115"/>
                </a:lnTo>
                <a:lnTo>
                  <a:pt x="16839" y="2993"/>
                </a:lnTo>
                <a:lnTo>
                  <a:pt x="16814" y="2945"/>
                </a:lnTo>
                <a:lnTo>
                  <a:pt x="16790" y="2896"/>
                </a:lnTo>
                <a:lnTo>
                  <a:pt x="16717" y="2847"/>
                </a:lnTo>
                <a:lnTo>
                  <a:pt x="16644" y="2847"/>
                </a:lnTo>
                <a:lnTo>
                  <a:pt x="16157" y="2774"/>
                </a:lnTo>
                <a:lnTo>
                  <a:pt x="15865" y="2774"/>
                </a:lnTo>
                <a:lnTo>
                  <a:pt x="15622" y="2799"/>
                </a:lnTo>
                <a:lnTo>
                  <a:pt x="15598" y="2434"/>
                </a:lnTo>
                <a:lnTo>
                  <a:pt x="15549" y="2069"/>
                </a:lnTo>
                <a:lnTo>
                  <a:pt x="15500" y="1898"/>
                </a:lnTo>
                <a:lnTo>
                  <a:pt x="15452" y="1728"/>
                </a:lnTo>
                <a:lnTo>
                  <a:pt x="15403" y="1582"/>
                </a:lnTo>
                <a:lnTo>
                  <a:pt x="15306" y="1436"/>
                </a:lnTo>
                <a:lnTo>
                  <a:pt x="15306" y="1339"/>
                </a:lnTo>
                <a:lnTo>
                  <a:pt x="15233" y="1241"/>
                </a:lnTo>
                <a:lnTo>
                  <a:pt x="15160" y="1193"/>
                </a:lnTo>
                <a:lnTo>
                  <a:pt x="15087" y="1144"/>
                </a:lnTo>
                <a:lnTo>
                  <a:pt x="14892" y="1095"/>
                </a:lnTo>
                <a:lnTo>
                  <a:pt x="13262" y="1095"/>
                </a:lnTo>
                <a:lnTo>
                  <a:pt x="13018" y="1120"/>
                </a:lnTo>
                <a:lnTo>
                  <a:pt x="13043" y="560"/>
                </a:lnTo>
                <a:lnTo>
                  <a:pt x="13043" y="268"/>
                </a:lnTo>
                <a:lnTo>
                  <a:pt x="13018" y="146"/>
                </a:lnTo>
                <a:lnTo>
                  <a:pt x="12970" y="25"/>
                </a:lnTo>
                <a:lnTo>
                  <a:pt x="12945" y="0"/>
                </a:lnTo>
                <a:lnTo>
                  <a:pt x="12897" y="0"/>
                </a:lnTo>
                <a:lnTo>
                  <a:pt x="12799" y="98"/>
                </a:lnTo>
                <a:lnTo>
                  <a:pt x="12702" y="219"/>
                </a:lnTo>
                <a:lnTo>
                  <a:pt x="12653" y="341"/>
                </a:lnTo>
                <a:lnTo>
                  <a:pt x="12605" y="463"/>
                </a:lnTo>
                <a:lnTo>
                  <a:pt x="12556" y="755"/>
                </a:lnTo>
                <a:lnTo>
                  <a:pt x="12556" y="1047"/>
                </a:lnTo>
                <a:lnTo>
                  <a:pt x="12532" y="1120"/>
                </a:lnTo>
                <a:lnTo>
                  <a:pt x="11145" y="1144"/>
                </a:lnTo>
                <a:lnTo>
                  <a:pt x="9734" y="1168"/>
                </a:lnTo>
                <a:lnTo>
                  <a:pt x="9734" y="195"/>
                </a:lnTo>
                <a:lnTo>
                  <a:pt x="9734" y="146"/>
                </a:lnTo>
                <a:lnTo>
                  <a:pt x="9709" y="98"/>
                </a:lnTo>
                <a:lnTo>
                  <a:pt x="9636" y="25"/>
                </a:lnTo>
                <a:lnTo>
                  <a:pt x="9466" y="25"/>
                </a:lnTo>
                <a:lnTo>
                  <a:pt x="9417" y="73"/>
                </a:lnTo>
                <a:lnTo>
                  <a:pt x="9344" y="171"/>
                </a:lnTo>
                <a:lnTo>
                  <a:pt x="9296" y="317"/>
                </a:lnTo>
                <a:lnTo>
                  <a:pt x="9247" y="438"/>
                </a:lnTo>
                <a:lnTo>
                  <a:pt x="9223" y="609"/>
                </a:lnTo>
                <a:lnTo>
                  <a:pt x="9198" y="901"/>
                </a:lnTo>
                <a:lnTo>
                  <a:pt x="9198" y="1193"/>
                </a:lnTo>
                <a:lnTo>
                  <a:pt x="9150" y="1193"/>
                </a:lnTo>
                <a:lnTo>
                  <a:pt x="7811" y="1217"/>
                </a:lnTo>
                <a:lnTo>
                  <a:pt x="6449" y="1241"/>
                </a:lnTo>
                <a:lnTo>
                  <a:pt x="6449" y="706"/>
                </a:lnTo>
                <a:lnTo>
                  <a:pt x="6424" y="414"/>
                </a:lnTo>
                <a:lnTo>
                  <a:pt x="6376" y="146"/>
                </a:lnTo>
                <a:lnTo>
                  <a:pt x="6351" y="73"/>
                </a:lnTo>
                <a:lnTo>
                  <a:pt x="6303" y="25"/>
                </a:lnTo>
                <a:lnTo>
                  <a:pt x="625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 name="TextBox 3"/>
          <p:cNvSpPr txBox="1"/>
          <p:nvPr/>
        </p:nvSpPr>
        <p:spPr>
          <a:xfrm>
            <a:off x="685800" y="1657350"/>
            <a:ext cx="5562600" cy="2677656"/>
          </a:xfrm>
          <a:prstGeom prst="rect">
            <a:avLst/>
          </a:prstGeom>
          <a:noFill/>
        </p:spPr>
        <p:txBody>
          <a:bodyPr wrap="square" rtlCol="0">
            <a:spAutoFit/>
          </a:bodyPr>
          <a:lstStyle/>
          <a:p>
            <a:pPr marL="342900" indent="-342900">
              <a:buFont typeface="Wingdings" panose="05000000000000000000" pitchFamily="2" charset="2"/>
              <a:buChar char="v"/>
            </a:pPr>
            <a:r>
              <a:rPr lang="en-GB" sz="2400" dirty="0">
                <a:latin typeface="Calibri" panose="020F0502020204030204" pitchFamily="34" charset="0"/>
                <a:cs typeface="Calibri" panose="020F0502020204030204" pitchFamily="34" charset="0"/>
              </a:rPr>
              <a:t>It contains specific facts and figures.</a:t>
            </a:r>
            <a:endParaRPr lang="en-US" sz="2400" dirty="0">
              <a:latin typeface="Calibri" panose="020F0502020204030204" pitchFamily="34" charset="0"/>
              <a:cs typeface="Calibri" panose="020F0502020204030204" pitchFamily="34" charset="0"/>
            </a:endParaRPr>
          </a:p>
          <a:p>
            <a:pPr marL="342900" indent="-342900">
              <a:buFont typeface="Wingdings" panose="05000000000000000000" pitchFamily="2" charset="2"/>
              <a:buChar char="v"/>
            </a:pPr>
            <a:r>
              <a:rPr lang="en-GB" sz="2400" dirty="0">
                <a:latin typeface="Calibri" panose="020F0502020204030204" pitchFamily="34" charset="0"/>
                <a:cs typeface="Calibri" panose="020F0502020204030204" pitchFamily="34" charset="0"/>
              </a:rPr>
              <a:t>The words used are usually clear and also builds the reputation of the </a:t>
            </a:r>
            <a:r>
              <a:rPr lang="en-GB" sz="2400" dirty="0" smtClean="0">
                <a:latin typeface="Calibri" panose="020F0502020204030204" pitchFamily="34" charset="0"/>
                <a:cs typeface="Calibri" panose="020F0502020204030204" pitchFamily="34" charset="0"/>
              </a:rPr>
              <a:t>company.</a:t>
            </a:r>
            <a:endParaRPr lang="en-US" sz="2400" dirty="0" smtClean="0">
              <a:latin typeface="Calibri" panose="020F0502020204030204" pitchFamily="34" charset="0"/>
              <a:cs typeface="Calibri" panose="020F0502020204030204" pitchFamily="34" charset="0"/>
            </a:endParaRPr>
          </a:p>
          <a:p>
            <a:pPr marL="342900" indent="-342900">
              <a:buFont typeface="Wingdings" panose="05000000000000000000" pitchFamily="2" charset="2"/>
              <a:buChar char="v"/>
            </a:pPr>
            <a:r>
              <a:rPr lang="en-US" sz="2400" dirty="0" smtClean="0">
                <a:latin typeface="Calibri" panose="020F0502020204030204" pitchFamily="34" charset="0"/>
                <a:cs typeface="Calibri" panose="020F0502020204030204" pitchFamily="34" charset="0"/>
              </a:rPr>
              <a:t>Concrete messages </a:t>
            </a:r>
            <a:r>
              <a:rPr lang="en-US" sz="2400" dirty="0" smtClean="0">
                <a:latin typeface="Calibri" panose="020F0502020204030204" pitchFamily="34" charset="0"/>
                <a:cs typeface="Calibri" panose="020F0502020204030204" pitchFamily="34" charset="0"/>
              </a:rPr>
              <a:t>are not misinterpreted</a:t>
            </a:r>
            <a:r>
              <a:rPr lang="en-US" sz="2400" dirty="0" smtClean="0">
                <a:latin typeface="Calibri" panose="020F0502020204030204" pitchFamily="34" charset="0"/>
                <a:cs typeface="Calibri" panose="020F0502020204030204" pitchFamily="34" charset="0"/>
              </a:rPr>
              <a:t>.</a:t>
            </a:r>
            <a:br>
              <a:rPr lang="en-US" sz="2400" dirty="0" smtClean="0">
                <a:latin typeface="Calibri" panose="020F0502020204030204" pitchFamily="34" charset="0"/>
                <a:cs typeface="Calibri" panose="020F0502020204030204" pitchFamily="34" charset="0"/>
              </a:rPr>
            </a:br>
            <a:endParaRPr lang="en-US" sz="2400" dirty="0">
              <a:latin typeface="Calibri" panose="020F0502020204030204" pitchFamily="34" charset="0"/>
              <a:cs typeface="Calibri" panose="020F0502020204030204" pitchFamily="34" charset="0"/>
            </a:endParaRPr>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17"/>
          <p:cNvSpPr txBox="1">
            <a:spLocks noGrp="1"/>
          </p:cNvSpPr>
          <p:nvPr>
            <p:ph type="ctrTitle"/>
          </p:nvPr>
        </p:nvSpPr>
        <p:spPr>
          <a:xfrm>
            <a:off x="2057400" y="1028750"/>
            <a:ext cx="2597598" cy="704800"/>
          </a:xfrm>
          <a:prstGeom prst="rect">
            <a:avLst/>
          </a:prstGeom>
        </p:spPr>
        <p:txBody>
          <a:bodyPr spcFirstLastPara="1" wrap="square" lIns="0" tIns="0" rIns="0" bIns="0" anchor="b" anchorCtr="0">
            <a:noAutofit/>
          </a:bodyPr>
          <a:lstStyle/>
          <a:p>
            <a:r>
              <a:rPr lang="en-GB" sz="2800" b="1" dirty="0" smtClean="0"/>
              <a:t>Courteousness</a:t>
            </a:r>
            <a:endParaRPr lang="en-US" sz="2800" b="1" dirty="0"/>
          </a:p>
        </p:txBody>
      </p:sp>
      <p:sp>
        <p:nvSpPr>
          <p:cNvPr id="336" name="Google Shape;336;p17"/>
          <p:cNvSpPr txBox="1"/>
          <p:nvPr/>
        </p:nvSpPr>
        <p:spPr>
          <a:xfrm>
            <a:off x="479725" y="0"/>
            <a:ext cx="1778400" cy="1398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7200" b="1" dirty="0">
                <a:solidFill>
                  <a:schemeClr val="lt1"/>
                </a:solidFill>
                <a:latin typeface="DM Sans"/>
                <a:ea typeface="DM Sans"/>
                <a:cs typeface="DM Sans"/>
                <a:sym typeface="DM Sans"/>
              </a:rPr>
              <a:t>5</a:t>
            </a:r>
            <a:endParaRPr sz="7200" b="1" dirty="0">
              <a:solidFill>
                <a:schemeClr val="lt1"/>
              </a:solidFill>
              <a:latin typeface="DM Sans"/>
              <a:ea typeface="DM Sans"/>
              <a:cs typeface="DM Sans"/>
              <a:sym typeface="DM Sans"/>
            </a:endParaRPr>
          </a:p>
        </p:txBody>
      </p:sp>
      <p:sp>
        <p:nvSpPr>
          <p:cNvPr id="3" name="TextBox 2"/>
          <p:cNvSpPr txBox="1"/>
          <p:nvPr/>
        </p:nvSpPr>
        <p:spPr>
          <a:xfrm>
            <a:off x="1143000" y="1925181"/>
            <a:ext cx="4572000" cy="1938992"/>
          </a:xfrm>
          <a:prstGeom prst="rect">
            <a:avLst/>
          </a:prstGeom>
          <a:noFill/>
        </p:spPr>
        <p:txBody>
          <a:bodyPr wrap="square" rtlCol="0">
            <a:spAutoFit/>
          </a:bodyPr>
          <a:lstStyle/>
          <a:p>
            <a:r>
              <a:rPr lang="en-US" sz="2000" dirty="0" smtClean="0">
                <a:latin typeface="Calibri" panose="020F0502020204030204" pitchFamily="34" charset="0"/>
                <a:cs typeface="Calibri" panose="020F0502020204030204" pitchFamily="34" charset="0"/>
              </a:rPr>
              <a:t>Courtesy </a:t>
            </a:r>
            <a:r>
              <a:rPr lang="en-US" sz="2000" dirty="0" smtClean="0">
                <a:latin typeface="Calibri" panose="020F0502020204030204" pitchFamily="34" charset="0"/>
                <a:cs typeface="Calibri" panose="020F0502020204030204" pitchFamily="34" charset="0"/>
              </a:rPr>
              <a:t>in message implies the message should show the sender’s expression as well as should respect the receiver. The sender of the message should be sincerely polite, judicious, reflective and enthusiastic. </a:t>
            </a:r>
            <a:endParaRPr lang="en-US" sz="2000" dirty="0">
              <a:latin typeface="Calibri" panose="020F0502020204030204" pitchFamily="34" charset="0"/>
              <a:cs typeface="Calibri" panose="020F0502020204030204" pitchFamily="34" charset="0"/>
            </a:endParaRPr>
          </a:p>
        </p:txBody>
      </p:sp>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8" name="Google Shape;348;p19"/>
          <p:cNvSpPr txBox="1">
            <a:spLocks noGrp="1"/>
          </p:cNvSpPr>
          <p:nvPr>
            <p:ph type="title"/>
          </p:nvPr>
        </p:nvSpPr>
        <p:spPr>
          <a:xfrm>
            <a:off x="1600200" y="590550"/>
            <a:ext cx="4876800" cy="641100"/>
          </a:xfrm>
          <a:prstGeom prst="rect">
            <a:avLst/>
          </a:prstGeom>
        </p:spPr>
        <p:txBody>
          <a:bodyPr spcFirstLastPara="1" wrap="square" lIns="0" tIns="0" rIns="0" bIns="0" anchor="b" anchorCtr="0">
            <a:noAutofit/>
          </a:bodyPr>
          <a:lstStyle/>
          <a:p>
            <a:r>
              <a:rPr lang="en-GB" dirty="0" smtClean="0"/>
              <a:t>Features of </a:t>
            </a:r>
            <a:r>
              <a:rPr lang="en-GB" dirty="0" smtClean="0"/>
              <a:t>Courteousness </a:t>
            </a:r>
            <a:endParaRPr lang="en-US" dirty="0"/>
          </a:p>
        </p:txBody>
      </p:sp>
      <p:sp>
        <p:nvSpPr>
          <p:cNvPr id="350" name="Google Shape;350;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9" name="Google Shape;538;p37"/>
          <p:cNvSpPr/>
          <p:nvPr/>
        </p:nvSpPr>
        <p:spPr>
          <a:xfrm>
            <a:off x="277965" y="271963"/>
            <a:ext cx="1169835" cy="928187"/>
          </a:xfrm>
          <a:custGeom>
            <a:avLst/>
            <a:gdLst/>
            <a:ahLst/>
            <a:cxnLst/>
            <a:rect l="l" t="t" r="r" b="b"/>
            <a:pathLst>
              <a:path w="17107" h="21949" extrusionOk="0">
                <a:moveTo>
                  <a:pt x="9198" y="1679"/>
                </a:moveTo>
                <a:lnTo>
                  <a:pt x="9198" y="1947"/>
                </a:lnTo>
                <a:lnTo>
                  <a:pt x="9247" y="2190"/>
                </a:lnTo>
                <a:lnTo>
                  <a:pt x="9296" y="2385"/>
                </a:lnTo>
                <a:lnTo>
                  <a:pt x="9344" y="2482"/>
                </a:lnTo>
                <a:lnTo>
                  <a:pt x="9417" y="2531"/>
                </a:lnTo>
                <a:lnTo>
                  <a:pt x="9515" y="2604"/>
                </a:lnTo>
                <a:lnTo>
                  <a:pt x="9612" y="2604"/>
                </a:lnTo>
                <a:lnTo>
                  <a:pt x="9709" y="2580"/>
                </a:lnTo>
                <a:lnTo>
                  <a:pt x="9758" y="2531"/>
                </a:lnTo>
                <a:lnTo>
                  <a:pt x="9782" y="2482"/>
                </a:lnTo>
                <a:lnTo>
                  <a:pt x="9831" y="2385"/>
                </a:lnTo>
                <a:lnTo>
                  <a:pt x="9855" y="2263"/>
                </a:lnTo>
                <a:lnTo>
                  <a:pt x="9831" y="2409"/>
                </a:lnTo>
                <a:lnTo>
                  <a:pt x="9806" y="2555"/>
                </a:lnTo>
                <a:lnTo>
                  <a:pt x="9758" y="2677"/>
                </a:lnTo>
                <a:lnTo>
                  <a:pt x="9661" y="2799"/>
                </a:lnTo>
                <a:lnTo>
                  <a:pt x="9563" y="2847"/>
                </a:lnTo>
                <a:lnTo>
                  <a:pt x="9466" y="2872"/>
                </a:lnTo>
                <a:lnTo>
                  <a:pt x="9320" y="2847"/>
                </a:lnTo>
                <a:lnTo>
                  <a:pt x="9198" y="2774"/>
                </a:lnTo>
                <a:lnTo>
                  <a:pt x="9077" y="2701"/>
                </a:lnTo>
                <a:lnTo>
                  <a:pt x="8979" y="2628"/>
                </a:lnTo>
                <a:lnTo>
                  <a:pt x="8906" y="2531"/>
                </a:lnTo>
                <a:lnTo>
                  <a:pt x="8858" y="2434"/>
                </a:lnTo>
                <a:lnTo>
                  <a:pt x="8809" y="2312"/>
                </a:lnTo>
                <a:lnTo>
                  <a:pt x="8809" y="2190"/>
                </a:lnTo>
                <a:lnTo>
                  <a:pt x="8833" y="2093"/>
                </a:lnTo>
                <a:lnTo>
                  <a:pt x="8858" y="1971"/>
                </a:lnTo>
                <a:lnTo>
                  <a:pt x="8931" y="1898"/>
                </a:lnTo>
                <a:lnTo>
                  <a:pt x="9004" y="1801"/>
                </a:lnTo>
                <a:lnTo>
                  <a:pt x="9101" y="1728"/>
                </a:lnTo>
                <a:lnTo>
                  <a:pt x="9198" y="1679"/>
                </a:lnTo>
                <a:close/>
                <a:moveTo>
                  <a:pt x="12483" y="1850"/>
                </a:moveTo>
                <a:lnTo>
                  <a:pt x="12507" y="2142"/>
                </a:lnTo>
                <a:lnTo>
                  <a:pt x="12556" y="2288"/>
                </a:lnTo>
                <a:lnTo>
                  <a:pt x="12605" y="2409"/>
                </a:lnTo>
                <a:lnTo>
                  <a:pt x="12629" y="2434"/>
                </a:lnTo>
                <a:lnTo>
                  <a:pt x="12653" y="2482"/>
                </a:lnTo>
                <a:lnTo>
                  <a:pt x="12751" y="2482"/>
                </a:lnTo>
                <a:lnTo>
                  <a:pt x="12848" y="2458"/>
                </a:lnTo>
                <a:lnTo>
                  <a:pt x="12921" y="2409"/>
                </a:lnTo>
                <a:lnTo>
                  <a:pt x="12970" y="2288"/>
                </a:lnTo>
                <a:lnTo>
                  <a:pt x="13018" y="2190"/>
                </a:lnTo>
                <a:lnTo>
                  <a:pt x="13043" y="2069"/>
                </a:lnTo>
                <a:lnTo>
                  <a:pt x="13043" y="1947"/>
                </a:lnTo>
                <a:lnTo>
                  <a:pt x="13140" y="1971"/>
                </a:lnTo>
                <a:lnTo>
                  <a:pt x="13213" y="2020"/>
                </a:lnTo>
                <a:lnTo>
                  <a:pt x="13286" y="2093"/>
                </a:lnTo>
                <a:lnTo>
                  <a:pt x="13359" y="2190"/>
                </a:lnTo>
                <a:lnTo>
                  <a:pt x="13432" y="2312"/>
                </a:lnTo>
                <a:lnTo>
                  <a:pt x="13456" y="2434"/>
                </a:lnTo>
                <a:lnTo>
                  <a:pt x="13432" y="2580"/>
                </a:lnTo>
                <a:lnTo>
                  <a:pt x="13408" y="2628"/>
                </a:lnTo>
                <a:lnTo>
                  <a:pt x="13383" y="2701"/>
                </a:lnTo>
                <a:lnTo>
                  <a:pt x="13286" y="2774"/>
                </a:lnTo>
                <a:lnTo>
                  <a:pt x="13164" y="2847"/>
                </a:lnTo>
                <a:lnTo>
                  <a:pt x="13043" y="2872"/>
                </a:lnTo>
                <a:lnTo>
                  <a:pt x="12921" y="2896"/>
                </a:lnTo>
                <a:lnTo>
                  <a:pt x="12629" y="2896"/>
                </a:lnTo>
                <a:lnTo>
                  <a:pt x="12386" y="2872"/>
                </a:lnTo>
                <a:lnTo>
                  <a:pt x="12264" y="2799"/>
                </a:lnTo>
                <a:lnTo>
                  <a:pt x="12167" y="2726"/>
                </a:lnTo>
                <a:lnTo>
                  <a:pt x="12094" y="2628"/>
                </a:lnTo>
                <a:lnTo>
                  <a:pt x="12069" y="2507"/>
                </a:lnTo>
                <a:lnTo>
                  <a:pt x="12094" y="2385"/>
                </a:lnTo>
                <a:lnTo>
                  <a:pt x="12118" y="2263"/>
                </a:lnTo>
                <a:lnTo>
                  <a:pt x="12167" y="2166"/>
                </a:lnTo>
                <a:lnTo>
                  <a:pt x="12240" y="2044"/>
                </a:lnTo>
                <a:lnTo>
                  <a:pt x="12361" y="1923"/>
                </a:lnTo>
                <a:lnTo>
                  <a:pt x="12483" y="1850"/>
                </a:lnTo>
                <a:close/>
                <a:moveTo>
                  <a:pt x="5865" y="1825"/>
                </a:moveTo>
                <a:lnTo>
                  <a:pt x="5840" y="1874"/>
                </a:lnTo>
                <a:lnTo>
                  <a:pt x="5840" y="2069"/>
                </a:lnTo>
                <a:lnTo>
                  <a:pt x="5840" y="2288"/>
                </a:lnTo>
                <a:lnTo>
                  <a:pt x="5865" y="2385"/>
                </a:lnTo>
                <a:lnTo>
                  <a:pt x="5889" y="2482"/>
                </a:lnTo>
                <a:lnTo>
                  <a:pt x="5938" y="2580"/>
                </a:lnTo>
                <a:lnTo>
                  <a:pt x="6011" y="2628"/>
                </a:lnTo>
                <a:lnTo>
                  <a:pt x="6132" y="2677"/>
                </a:lnTo>
                <a:lnTo>
                  <a:pt x="6230" y="2653"/>
                </a:lnTo>
                <a:lnTo>
                  <a:pt x="6327" y="2604"/>
                </a:lnTo>
                <a:lnTo>
                  <a:pt x="6376" y="2531"/>
                </a:lnTo>
                <a:lnTo>
                  <a:pt x="6400" y="2531"/>
                </a:lnTo>
                <a:lnTo>
                  <a:pt x="6424" y="2409"/>
                </a:lnTo>
                <a:lnTo>
                  <a:pt x="6449" y="2288"/>
                </a:lnTo>
                <a:lnTo>
                  <a:pt x="6449" y="1996"/>
                </a:lnTo>
                <a:lnTo>
                  <a:pt x="6522" y="2020"/>
                </a:lnTo>
                <a:lnTo>
                  <a:pt x="6595" y="2117"/>
                </a:lnTo>
                <a:lnTo>
                  <a:pt x="6643" y="2215"/>
                </a:lnTo>
                <a:lnTo>
                  <a:pt x="6643" y="2312"/>
                </a:lnTo>
                <a:lnTo>
                  <a:pt x="6643" y="2531"/>
                </a:lnTo>
                <a:lnTo>
                  <a:pt x="6595" y="2677"/>
                </a:lnTo>
                <a:lnTo>
                  <a:pt x="6522" y="2774"/>
                </a:lnTo>
                <a:lnTo>
                  <a:pt x="6424" y="2872"/>
                </a:lnTo>
                <a:lnTo>
                  <a:pt x="6303" y="2920"/>
                </a:lnTo>
                <a:lnTo>
                  <a:pt x="6181" y="2969"/>
                </a:lnTo>
                <a:lnTo>
                  <a:pt x="6059" y="2993"/>
                </a:lnTo>
                <a:lnTo>
                  <a:pt x="5913" y="2993"/>
                </a:lnTo>
                <a:lnTo>
                  <a:pt x="5792" y="2969"/>
                </a:lnTo>
                <a:lnTo>
                  <a:pt x="5646" y="2896"/>
                </a:lnTo>
                <a:lnTo>
                  <a:pt x="5548" y="2799"/>
                </a:lnTo>
                <a:lnTo>
                  <a:pt x="5475" y="2701"/>
                </a:lnTo>
                <a:lnTo>
                  <a:pt x="5427" y="2580"/>
                </a:lnTo>
                <a:lnTo>
                  <a:pt x="5427" y="2458"/>
                </a:lnTo>
                <a:lnTo>
                  <a:pt x="5451" y="2312"/>
                </a:lnTo>
                <a:lnTo>
                  <a:pt x="5475" y="2190"/>
                </a:lnTo>
                <a:lnTo>
                  <a:pt x="5548" y="2069"/>
                </a:lnTo>
                <a:lnTo>
                  <a:pt x="5694" y="1923"/>
                </a:lnTo>
                <a:lnTo>
                  <a:pt x="5865" y="1825"/>
                </a:lnTo>
                <a:close/>
                <a:moveTo>
                  <a:pt x="2531" y="1825"/>
                </a:moveTo>
                <a:lnTo>
                  <a:pt x="2580" y="2288"/>
                </a:lnTo>
                <a:lnTo>
                  <a:pt x="2604" y="2385"/>
                </a:lnTo>
                <a:lnTo>
                  <a:pt x="2653" y="2458"/>
                </a:lnTo>
                <a:lnTo>
                  <a:pt x="2750" y="2507"/>
                </a:lnTo>
                <a:lnTo>
                  <a:pt x="2847" y="2531"/>
                </a:lnTo>
                <a:lnTo>
                  <a:pt x="2945" y="2507"/>
                </a:lnTo>
                <a:lnTo>
                  <a:pt x="3018" y="2458"/>
                </a:lnTo>
                <a:lnTo>
                  <a:pt x="3066" y="2385"/>
                </a:lnTo>
                <a:lnTo>
                  <a:pt x="3091" y="2288"/>
                </a:lnTo>
                <a:lnTo>
                  <a:pt x="3066" y="1947"/>
                </a:lnTo>
                <a:lnTo>
                  <a:pt x="3115" y="1996"/>
                </a:lnTo>
                <a:lnTo>
                  <a:pt x="3188" y="2044"/>
                </a:lnTo>
                <a:lnTo>
                  <a:pt x="3212" y="2117"/>
                </a:lnTo>
                <a:lnTo>
                  <a:pt x="3237" y="2166"/>
                </a:lnTo>
                <a:lnTo>
                  <a:pt x="3237" y="2336"/>
                </a:lnTo>
                <a:lnTo>
                  <a:pt x="3212" y="2507"/>
                </a:lnTo>
                <a:lnTo>
                  <a:pt x="3139" y="2677"/>
                </a:lnTo>
                <a:lnTo>
                  <a:pt x="3042" y="2823"/>
                </a:lnTo>
                <a:lnTo>
                  <a:pt x="2920" y="2945"/>
                </a:lnTo>
                <a:lnTo>
                  <a:pt x="2774" y="3018"/>
                </a:lnTo>
                <a:lnTo>
                  <a:pt x="2653" y="3066"/>
                </a:lnTo>
                <a:lnTo>
                  <a:pt x="2531" y="3042"/>
                </a:lnTo>
                <a:lnTo>
                  <a:pt x="2409" y="3018"/>
                </a:lnTo>
                <a:lnTo>
                  <a:pt x="2312" y="2945"/>
                </a:lnTo>
                <a:lnTo>
                  <a:pt x="2215" y="2847"/>
                </a:lnTo>
                <a:lnTo>
                  <a:pt x="2142" y="2750"/>
                </a:lnTo>
                <a:lnTo>
                  <a:pt x="2093" y="2653"/>
                </a:lnTo>
                <a:lnTo>
                  <a:pt x="2044" y="2531"/>
                </a:lnTo>
                <a:lnTo>
                  <a:pt x="2044" y="2434"/>
                </a:lnTo>
                <a:lnTo>
                  <a:pt x="2044" y="2361"/>
                </a:lnTo>
                <a:lnTo>
                  <a:pt x="2117" y="2215"/>
                </a:lnTo>
                <a:lnTo>
                  <a:pt x="2190" y="2069"/>
                </a:lnTo>
                <a:lnTo>
                  <a:pt x="2312" y="1947"/>
                </a:lnTo>
                <a:lnTo>
                  <a:pt x="2409" y="1874"/>
                </a:lnTo>
                <a:lnTo>
                  <a:pt x="2531" y="1825"/>
                </a:lnTo>
                <a:close/>
                <a:moveTo>
                  <a:pt x="15598" y="3285"/>
                </a:moveTo>
                <a:lnTo>
                  <a:pt x="15768" y="3310"/>
                </a:lnTo>
                <a:lnTo>
                  <a:pt x="15598" y="3553"/>
                </a:lnTo>
                <a:lnTo>
                  <a:pt x="15598" y="3285"/>
                </a:lnTo>
                <a:close/>
                <a:moveTo>
                  <a:pt x="16328" y="3310"/>
                </a:moveTo>
                <a:lnTo>
                  <a:pt x="16328" y="3577"/>
                </a:lnTo>
                <a:lnTo>
                  <a:pt x="16352" y="3869"/>
                </a:lnTo>
                <a:lnTo>
                  <a:pt x="16011" y="4234"/>
                </a:lnTo>
                <a:lnTo>
                  <a:pt x="15695" y="4623"/>
                </a:lnTo>
                <a:lnTo>
                  <a:pt x="15549" y="4794"/>
                </a:lnTo>
                <a:lnTo>
                  <a:pt x="15573" y="4526"/>
                </a:lnTo>
                <a:lnTo>
                  <a:pt x="15598" y="4404"/>
                </a:lnTo>
                <a:lnTo>
                  <a:pt x="15695" y="4161"/>
                </a:lnTo>
                <a:lnTo>
                  <a:pt x="15817" y="3918"/>
                </a:lnTo>
                <a:lnTo>
                  <a:pt x="15963" y="3626"/>
                </a:lnTo>
                <a:lnTo>
                  <a:pt x="16133" y="3310"/>
                </a:lnTo>
                <a:close/>
                <a:moveTo>
                  <a:pt x="16425" y="4331"/>
                </a:moveTo>
                <a:lnTo>
                  <a:pt x="16547" y="4940"/>
                </a:lnTo>
                <a:lnTo>
                  <a:pt x="16425" y="4988"/>
                </a:lnTo>
                <a:lnTo>
                  <a:pt x="16328" y="5086"/>
                </a:lnTo>
                <a:lnTo>
                  <a:pt x="16133" y="5280"/>
                </a:lnTo>
                <a:lnTo>
                  <a:pt x="15938" y="5499"/>
                </a:lnTo>
                <a:lnTo>
                  <a:pt x="15817" y="5670"/>
                </a:lnTo>
                <a:lnTo>
                  <a:pt x="15549" y="5986"/>
                </a:lnTo>
                <a:lnTo>
                  <a:pt x="15549" y="5864"/>
                </a:lnTo>
                <a:lnTo>
                  <a:pt x="15598" y="5840"/>
                </a:lnTo>
                <a:lnTo>
                  <a:pt x="15646" y="5791"/>
                </a:lnTo>
                <a:lnTo>
                  <a:pt x="15671" y="5718"/>
                </a:lnTo>
                <a:lnTo>
                  <a:pt x="15671" y="5645"/>
                </a:lnTo>
                <a:lnTo>
                  <a:pt x="15671" y="5475"/>
                </a:lnTo>
                <a:lnTo>
                  <a:pt x="15719" y="5305"/>
                </a:lnTo>
                <a:lnTo>
                  <a:pt x="15792" y="5159"/>
                </a:lnTo>
                <a:lnTo>
                  <a:pt x="15890" y="4988"/>
                </a:lnTo>
                <a:lnTo>
                  <a:pt x="16133" y="4696"/>
                </a:lnTo>
                <a:lnTo>
                  <a:pt x="16352" y="4453"/>
                </a:lnTo>
                <a:lnTo>
                  <a:pt x="16425" y="4331"/>
                </a:lnTo>
                <a:close/>
                <a:moveTo>
                  <a:pt x="16571" y="5280"/>
                </a:moveTo>
                <a:lnTo>
                  <a:pt x="16595" y="5621"/>
                </a:lnTo>
                <a:lnTo>
                  <a:pt x="16595" y="6010"/>
                </a:lnTo>
                <a:lnTo>
                  <a:pt x="16401" y="6108"/>
                </a:lnTo>
                <a:lnTo>
                  <a:pt x="16230" y="6254"/>
                </a:lnTo>
                <a:lnTo>
                  <a:pt x="15914" y="6546"/>
                </a:lnTo>
                <a:lnTo>
                  <a:pt x="15719" y="6740"/>
                </a:lnTo>
                <a:lnTo>
                  <a:pt x="15549" y="6959"/>
                </a:lnTo>
                <a:lnTo>
                  <a:pt x="15549" y="6765"/>
                </a:lnTo>
                <a:lnTo>
                  <a:pt x="15622" y="6619"/>
                </a:lnTo>
                <a:lnTo>
                  <a:pt x="15695" y="6497"/>
                </a:lnTo>
                <a:lnTo>
                  <a:pt x="15841" y="6229"/>
                </a:lnTo>
                <a:lnTo>
                  <a:pt x="16036" y="5962"/>
                </a:lnTo>
                <a:lnTo>
                  <a:pt x="16230" y="5670"/>
                </a:lnTo>
                <a:lnTo>
                  <a:pt x="16449" y="5402"/>
                </a:lnTo>
                <a:lnTo>
                  <a:pt x="16571" y="5280"/>
                </a:lnTo>
                <a:close/>
                <a:moveTo>
                  <a:pt x="5743" y="6716"/>
                </a:moveTo>
                <a:lnTo>
                  <a:pt x="5694" y="6740"/>
                </a:lnTo>
                <a:lnTo>
                  <a:pt x="5621" y="6789"/>
                </a:lnTo>
                <a:lnTo>
                  <a:pt x="5475" y="6935"/>
                </a:lnTo>
                <a:lnTo>
                  <a:pt x="5305" y="7105"/>
                </a:lnTo>
                <a:lnTo>
                  <a:pt x="5086" y="7251"/>
                </a:lnTo>
                <a:lnTo>
                  <a:pt x="4867" y="7373"/>
                </a:lnTo>
                <a:lnTo>
                  <a:pt x="4745" y="7422"/>
                </a:lnTo>
                <a:lnTo>
                  <a:pt x="4648" y="7446"/>
                </a:lnTo>
                <a:lnTo>
                  <a:pt x="4429" y="7446"/>
                </a:lnTo>
                <a:lnTo>
                  <a:pt x="4332" y="7397"/>
                </a:lnTo>
                <a:lnTo>
                  <a:pt x="4259" y="7349"/>
                </a:lnTo>
                <a:lnTo>
                  <a:pt x="4186" y="7251"/>
                </a:lnTo>
                <a:lnTo>
                  <a:pt x="4113" y="7130"/>
                </a:lnTo>
                <a:lnTo>
                  <a:pt x="4064" y="7057"/>
                </a:lnTo>
                <a:lnTo>
                  <a:pt x="3991" y="7032"/>
                </a:lnTo>
                <a:lnTo>
                  <a:pt x="3894" y="7032"/>
                </a:lnTo>
                <a:lnTo>
                  <a:pt x="3821" y="7057"/>
                </a:lnTo>
                <a:lnTo>
                  <a:pt x="3553" y="7227"/>
                </a:lnTo>
                <a:lnTo>
                  <a:pt x="3358" y="7324"/>
                </a:lnTo>
                <a:lnTo>
                  <a:pt x="3188" y="7422"/>
                </a:lnTo>
                <a:lnTo>
                  <a:pt x="3042" y="7470"/>
                </a:lnTo>
                <a:lnTo>
                  <a:pt x="2969" y="7470"/>
                </a:lnTo>
                <a:lnTo>
                  <a:pt x="2896" y="7446"/>
                </a:lnTo>
                <a:lnTo>
                  <a:pt x="2847" y="7422"/>
                </a:lnTo>
                <a:lnTo>
                  <a:pt x="2823" y="7349"/>
                </a:lnTo>
                <a:lnTo>
                  <a:pt x="2799" y="7276"/>
                </a:lnTo>
                <a:lnTo>
                  <a:pt x="2799" y="7178"/>
                </a:lnTo>
                <a:lnTo>
                  <a:pt x="2799" y="7130"/>
                </a:lnTo>
                <a:lnTo>
                  <a:pt x="2774" y="7105"/>
                </a:lnTo>
                <a:lnTo>
                  <a:pt x="2726" y="7081"/>
                </a:lnTo>
                <a:lnTo>
                  <a:pt x="2653" y="7081"/>
                </a:lnTo>
                <a:lnTo>
                  <a:pt x="2604" y="7154"/>
                </a:lnTo>
                <a:lnTo>
                  <a:pt x="2555" y="7373"/>
                </a:lnTo>
                <a:lnTo>
                  <a:pt x="2531" y="7470"/>
                </a:lnTo>
                <a:lnTo>
                  <a:pt x="2531" y="7568"/>
                </a:lnTo>
                <a:lnTo>
                  <a:pt x="2555" y="7665"/>
                </a:lnTo>
                <a:lnTo>
                  <a:pt x="2628" y="7762"/>
                </a:lnTo>
                <a:lnTo>
                  <a:pt x="2701" y="7811"/>
                </a:lnTo>
                <a:lnTo>
                  <a:pt x="2823" y="7860"/>
                </a:lnTo>
                <a:lnTo>
                  <a:pt x="2945" y="7884"/>
                </a:lnTo>
                <a:lnTo>
                  <a:pt x="3091" y="7860"/>
                </a:lnTo>
                <a:lnTo>
                  <a:pt x="3212" y="7835"/>
                </a:lnTo>
                <a:lnTo>
                  <a:pt x="3358" y="7787"/>
                </a:lnTo>
                <a:lnTo>
                  <a:pt x="3602" y="7665"/>
                </a:lnTo>
                <a:lnTo>
                  <a:pt x="3845" y="7519"/>
                </a:lnTo>
                <a:lnTo>
                  <a:pt x="3942" y="7641"/>
                </a:lnTo>
                <a:lnTo>
                  <a:pt x="4040" y="7714"/>
                </a:lnTo>
                <a:lnTo>
                  <a:pt x="4137" y="7787"/>
                </a:lnTo>
                <a:lnTo>
                  <a:pt x="4259" y="7835"/>
                </a:lnTo>
                <a:lnTo>
                  <a:pt x="4356" y="7860"/>
                </a:lnTo>
                <a:lnTo>
                  <a:pt x="4478" y="7860"/>
                </a:lnTo>
                <a:lnTo>
                  <a:pt x="4745" y="7835"/>
                </a:lnTo>
                <a:lnTo>
                  <a:pt x="4989" y="7762"/>
                </a:lnTo>
                <a:lnTo>
                  <a:pt x="5232" y="7641"/>
                </a:lnTo>
                <a:lnTo>
                  <a:pt x="5475" y="7495"/>
                </a:lnTo>
                <a:lnTo>
                  <a:pt x="5694" y="7324"/>
                </a:lnTo>
                <a:lnTo>
                  <a:pt x="5816" y="7470"/>
                </a:lnTo>
                <a:lnTo>
                  <a:pt x="5962" y="7592"/>
                </a:lnTo>
                <a:lnTo>
                  <a:pt x="6132" y="7665"/>
                </a:lnTo>
                <a:lnTo>
                  <a:pt x="6327" y="7738"/>
                </a:lnTo>
                <a:lnTo>
                  <a:pt x="6741" y="7738"/>
                </a:lnTo>
                <a:lnTo>
                  <a:pt x="6862" y="7689"/>
                </a:lnTo>
                <a:lnTo>
                  <a:pt x="6984" y="7641"/>
                </a:lnTo>
                <a:lnTo>
                  <a:pt x="7106" y="7592"/>
                </a:lnTo>
                <a:lnTo>
                  <a:pt x="7300" y="7422"/>
                </a:lnTo>
                <a:lnTo>
                  <a:pt x="7422" y="7568"/>
                </a:lnTo>
                <a:lnTo>
                  <a:pt x="7592" y="7665"/>
                </a:lnTo>
                <a:lnTo>
                  <a:pt x="7787" y="7714"/>
                </a:lnTo>
                <a:lnTo>
                  <a:pt x="7982" y="7738"/>
                </a:lnTo>
                <a:lnTo>
                  <a:pt x="8201" y="7714"/>
                </a:lnTo>
                <a:lnTo>
                  <a:pt x="8395" y="7665"/>
                </a:lnTo>
                <a:lnTo>
                  <a:pt x="8590" y="7568"/>
                </a:lnTo>
                <a:lnTo>
                  <a:pt x="8785" y="7446"/>
                </a:lnTo>
                <a:lnTo>
                  <a:pt x="8931" y="7568"/>
                </a:lnTo>
                <a:lnTo>
                  <a:pt x="9101" y="7665"/>
                </a:lnTo>
                <a:lnTo>
                  <a:pt x="9271" y="7738"/>
                </a:lnTo>
                <a:lnTo>
                  <a:pt x="9466" y="7787"/>
                </a:lnTo>
                <a:lnTo>
                  <a:pt x="9636" y="7787"/>
                </a:lnTo>
                <a:lnTo>
                  <a:pt x="9806" y="7762"/>
                </a:lnTo>
                <a:lnTo>
                  <a:pt x="9977" y="7714"/>
                </a:lnTo>
                <a:lnTo>
                  <a:pt x="10098" y="7616"/>
                </a:lnTo>
                <a:lnTo>
                  <a:pt x="10196" y="7714"/>
                </a:lnTo>
                <a:lnTo>
                  <a:pt x="10293" y="7787"/>
                </a:lnTo>
                <a:lnTo>
                  <a:pt x="10415" y="7860"/>
                </a:lnTo>
                <a:lnTo>
                  <a:pt x="10536" y="7908"/>
                </a:lnTo>
                <a:lnTo>
                  <a:pt x="10658" y="7957"/>
                </a:lnTo>
                <a:lnTo>
                  <a:pt x="10780" y="7957"/>
                </a:lnTo>
                <a:lnTo>
                  <a:pt x="10901" y="7908"/>
                </a:lnTo>
                <a:lnTo>
                  <a:pt x="10999" y="7860"/>
                </a:lnTo>
                <a:lnTo>
                  <a:pt x="11120" y="7811"/>
                </a:lnTo>
                <a:lnTo>
                  <a:pt x="11193" y="7714"/>
                </a:lnTo>
                <a:lnTo>
                  <a:pt x="11364" y="7543"/>
                </a:lnTo>
                <a:lnTo>
                  <a:pt x="11607" y="7689"/>
                </a:lnTo>
                <a:lnTo>
                  <a:pt x="11729" y="7762"/>
                </a:lnTo>
                <a:lnTo>
                  <a:pt x="11850" y="7811"/>
                </a:lnTo>
                <a:lnTo>
                  <a:pt x="11972" y="7835"/>
                </a:lnTo>
                <a:lnTo>
                  <a:pt x="12094" y="7835"/>
                </a:lnTo>
                <a:lnTo>
                  <a:pt x="12191" y="7811"/>
                </a:lnTo>
                <a:lnTo>
                  <a:pt x="12288" y="7738"/>
                </a:lnTo>
                <a:lnTo>
                  <a:pt x="12410" y="7835"/>
                </a:lnTo>
                <a:lnTo>
                  <a:pt x="12556" y="7884"/>
                </a:lnTo>
                <a:lnTo>
                  <a:pt x="12726" y="7908"/>
                </a:lnTo>
                <a:lnTo>
                  <a:pt x="12872" y="7884"/>
                </a:lnTo>
                <a:lnTo>
                  <a:pt x="13018" y="7860"/>
                </a:lnTo>
                <a:lnTo>
                  <a:pt x="13164" y="7762"/>
                </a:lnTo>
                <a:lnTo>
                  <a:pt x="13262" y="7665"/>
                </a:lnTo>
                <a:lnTo>
                  <a:pt x="13335" y="7519"/>
                </a:lnTo>
                <a:lnTo>
                  <a:pt x="13335" y="7470"/>
                </a:lnTo>
                <a:lnTo>
                  <a:pt x="13335" y="7446"/>
                </a:lnTo>
                <a:lnTo>
                  <a:pt x="13286" y="7422"/>
                </a:lnTo>
                <a:lnTo>
                  <a:pt x="13262" y="7422"/>
                </a:lnTo>
                <a:lnTo>
                  <a:pt x="13043" y="7470"/>
                </a:lnTo>
                <a:lnTo>
                  <a:pt x="12775" y="7543"/>
                </a:lnTo>
                <a:lnTo>
                  <a:pt x="12653" y="7543"/>
                </a:lnTo>
                <a:lnTo>
                  <a:pt x="12532" y="7519"/>
                </a:lnTo>
                <a:lnTo>
                  <a:pt x="12459" y="7470"/>
                </a:lnTo>
                <a:lnTo>
                  <a:pt x="12434" y="7422"/>
                </a:lnTo>
                <a:lnTo>
                  <a:pt x="12410" y="7373"/>
                </a:lnTo>
                <a:lnTo>
                  <a:pt x="12386" y="7300"/>
                </a:lnTo>
                <a:lnTo>
                  <a:pt x="12337" y="7251"/>
                </a:lnTo>
                <a:lnTo>
                  <a:pt x="12288" y="7203"/>
                </a:lnTo>
                <a:lnTo>
                  <a:pt x="12167" y="7203"/>
                </a:lnTo>
                <a:lnTo>
                  <a:pt x="12118" y="7251"/>
                </a:lnTo>
                <a:lnTo>
                  <a:pt x="12094" y="7300"/>
                </a:lnTo>
                <a:lnTo>
                  <a:pt x="12069" y="7373"/>
                </a:lnTo>
                <a:lnTo>
                  <a:pt x="12069" y="7422"/>
                </a:lnTo>
                <a:lnTo>
                  <a:pt x="12045" y="7470"/>
                </a:lnTo>
                <a:lnTo>
                  <a:pt x="12021" y="7495"/>
                </a:lnTo>
                <a:lnTo>
                  <a:pt x="11899" y="7495"/>
                </a:lnTo>
                <a:lnTo>
                  <a:pt x="11777" y="7446"/>
                </a:lnTo>
                <a:lnTo>
                  <a:pt x="11583" y="7300"/>
                </a:lnTo>
                <a:lnTo>
                  <a:pt x="11461" y="7178"/>
                </a:lnTo>
                <a:lnTo>
                  <a:pt x="11388" y="7154"/>
                </a:lnTo>
                <a:lnTo>
                  <a:pt x="11339" y="7130"/>
                </a:lnTo>
                <a:lnTo>
                  <a:pt x="11266" y="7154"/>
                </a:lnTo>
                <a:lnTo>
                  <a:pt x="11218" y="7178"/>
                </a:lnTo>
                <a:lnTo>
                  <a:pt x="11047" y="7397"/>
                </a:lnTo>
                <a:lnTo>
                  <a:pt x="10926" y="7495"/>
                </a:lnTo>
                <a:lnTo>
                  <a:pt x="10804" y="7543"/>
                </a:lnTo>
                <a:lnTo>
                  <a:pt x="10707" y="7568"/>
                </a:lnTo>
                <a:lnTo>
                  <a:pt x="10609" y="7568"/>
                </a:lnTo>
                <a:lnTo>
                  <a:pt x="10536" y="7519"/>
                </a:lnTo>
                <a:lnTo>
                  <a:pt x="10463" y="7422"/>
                </a:lnTo>
                <a:lnTo>
                  <a:pt x="10390" y="7324"/>
                </a:lnTo>
                <a:lnTo>
                  <a:pt x="10342" y="7178"/>
                </a:lnTo>
                <a:lnTo>
                  <a:pt x="10342" y="7105"/>
                </a:lnTo>
                <a:lnTo>
                  <a:pt x="10293" y="7032"/>
                </a:lnTo>
                <a:lnTo>
                  <a:pt x="10244" y="7008"/>
                </a:lnTo>
                <a:lnTo>
                  <a:pt x="10196" y="6984"/>
                </a:lnTo>
                <a:lnTo>
                  <a:pt x="10123" y="6984"/>
                </a:lnTo>
                <a:lnTo>
                  <a:pt x="10074" y="7008"/>
                </a:lnTo>
                <a:lnTo>
                  <a:pt x="10025" y="7057"/>
                </a:lnTo>
                <a:lnTo>
                  <a:pt x="9977" y="7130"/>
                </a:lnTo>
                <a:lnTo>
                  <a:pt x="9952" y="7227"/>
                </a:lnTo>
                <a:lnTo>
                  <a:pt x="9904" y="7300"/>
                </a:lnTo>
                <a:lnTo>
                  <a:pt x="9831" y="7349"/>
                </a:lnTo>
                <a:lnTo>
                  <a:pt x="9782" y="7397"/>
                </a:lnTo>
                <a:lnTo>
                  <a:pt x="9709" y="7422"/>
                </a:lnTo>
                <a:lnTo>
                  <a:pt x="9636" y="7422"/>
                </a:lnTo>
                <a:lnTo>
                  <a:pt x="9466" y="7397"/>
                </a:lnTo>
                <a:lnTo>
                  <a:pt x="9320" y="7349"/>
                </a:lnTo>
                <a:lnTo>
                  <a:pt x="9174" y="7251"/>
                </a:lnTo>
                <a:lnTo>
                  <a:pt x="9028" y="7154"/>
                </a:lnTo>
                <a:lnTo>
                  <a:pt x="8906" y="7032"/>
                </a:lnTo>
                <a:lnTo>
                  <a:pt x="8858" y="6984"/>
                </a:lnTo>
                <a:lnTo>
                  <a:pt x="8687" y="6984"/>
                </a:lnTo>
                <a:lnTo>
                  <a:pt x="8639" y="7032"/>
                </a:lnTo>
                <a:lnTo>
                  <a:pt x="8517" y="7130"/>
                </a:lnTo>
                <a:lnTo>
                  <a:pt x="8371" y="7227"/>
                </a:lnTo>
                <a:lnTo>
                  <a:pt x="8201" y="7300"/>
                </a:lnTo>
                <a:lnTo>
                  <a:pt x="8030" y="7349"/>
                </a:lnTo>
                <a:lnTo>
                  <a:pt x="7860" y="7349"/>
                </a:lnTo>
                <a:lnTo>
                  <a:pt x="7787" y="7324"/>
                </a:lnTo>
                <a:lnTo>
                  <a:pt x="7738" y="7300"/>
                </a:lnTo>
                <a:lnTo>
                  <a:pt x="7665" y="7251"/>
                </a:lnTo>
                <a:lnTo>
                  <a:pt x="7641" y="7178"/>
                </a:lnTo>
                <a:lnTo>
                  <a:pt x="7592" y="7105"/>
                </a:lnTo>
                <a:lnTo>
                  <a:pt x="7592" y="7008"/>
                </a:lnTo>
                <a:lnTo>
                  <a:pt x="7568" y="6935"/>
                </a:lnTo>
                <a:lnTo>
                  <a:pt x="7544" y="6886"/>
                </a:lnTo>
                <a:lnTo>
                  <a:pt x="7495" y="6838"/>
                </a:lnTo>
                <a:lnTo>
                  <a:pt x="7446" y="6813"/>
                </a:lnTo>
                <a:lnTo>
                  <a:pt x="7398" y="6789"/>
                </a:lnTo>
                <a:lnTo>
                  <a:pt x="7325" y="6789"/>
                </a:lnTo>
                <a:lnTo>
                  <a:pt x="7276" y="6813"/>
                </a:lnTo>
                <a:lnTo>
                  <a:pt x="7227" y="6862"/>
                </a:lnTo>
                <a:lnTo>
                  <a:pt x="7057" y="7057"/>
                </a:lnTo>
                <a:lnTo>
                  <a:pt x="6960" y="7154"/>
                </a:lnTo>
                <a:lnTo>
                  <a:pt x="6862" y="7251"/>
                </a:lnTo>
                <a:lnTo>
                  <a:pt x="6741" y="7300"/>
                </a:lnTo>
                <a:lnTo>
                  <a:pt x="6619" y="7324"/>
                </a:lnTo>
                <a:lnTo>
                  <a:pt x="6473" y="7324"/>
                </a:lnTo>
                <a:lnTo>
                  <a:pt x="6351" y="7300"/>
                </a:lnTo>
                <a:lnTo>
                  <a:pt x="6230" y="7251"/>
                </a:lnTo>
                <a:lnTo>
                  <a:pt x="6108" y="7178"/>
                </a:lnTo>
                <a:lnTo>
                  <a:pt x="6035" y="7057"/>
                </a:lnTo>
                <a:lnTo>
                  <a:pt x="5986" y="6935"/>
                </a:lnTo>
                <a:lnTo>
                  <a:pt x="5986" y="6886"/>
                </a:lnTo>
                <a:lnTo>
                  <a:pt x="5962" y="6838"/>
                </a:lnTo>
                <a:lnTo>
                  <a:pt x="5913" y="6789"/>
                </a:lnTo>
                <a:lnTo>
                  <a:pt x="5865" y="6740"/>
                </a:lnTo>
                <a:lnTo>
                  <a:pt x="5792" y="6716"/>
                </a:lnTo>
                <a:close/>
                <a:moveTo>
                  <a:pt x="16595" y="6302"/>
                </a:moveTo>
                <a:lnTo>
                  <a:pt x="16547" y="7081"/>
                </a:lnTo>
                <a:lnTo>
                  <a:pt x="16401" y="7203"/>
                </a:lnTo>
                <a:lnTo>
                  <a:pt x="16279" y="7349"/>
                </a:lnTo>
                <a:lnTo>
                  <a:pt x="16011" y="7665"/>
                </a:lnTo>
                <a:lnTo>
                  <a:pt x="15792" y="7908"/>
                </a:lnTo>
                <a:lnTo>
                  <a:pt x="15573" y="8200"/>
                </a:lnTo>
                <a:lnTo>
                  <a:pt x="15573" y="7689"/>
                </a:lnTo>
                <a:lnTo>
                  <a:pt x="15573" y="7665"/>
                </a:lnTo>
                <a:lnTo>
                  <a:pt x="15671" y="7470"/>
                </a:lnTo>
                <a:lnTo>
                  <a:pt x="15768" y="7276"/>
                </a:lnTo>
                <a:lnTo>
                  <a:pt x="16011" y="6935"/>
                </a:lnTo>
                <a:lnTo>
                  <a:pt x="16303" y="6619"/>
                </a:lnTo>
                <a:lnTo>
                  <a:pt x="16595" y="6302"/>
                </a:lnTo>
                <a:close/>
                <a:moveTo>
                  <a:pt x="16547" y="7592"/>
                </a:moveTo>
                <a:lnTo>
                  <a:pt x="16522" y="8663"/>
                </a:lnTo>
                <a:lnTo>
                  <a:pt x="16425" y="8711"/>
                </a:lnTo>
                <a:lnTo>
                  <a:pt x="16328" y="8760"/>
                </a:lnTo>
                <a:lnTo>
                  <a:pt x="16157" y="8930"/>
                </a:lnTo>
                <a:lnTo>
                  <a:pt x="15841" y="9271"/>
                </a:lnTo>
                <a:lnTo>
                  <a:pt x="15719" y="9417"/>
                </a:lnTo>
                <a:lnTo>
                  <a:pt x="15573" y="9612"/>
                </a:lnTo>
                <a:lnTo>
                  <a:pt x="15573" y="8882"/>
                </a:lnTo>
                <a:lnTo>
                  <a:pt x="15671" y="8857"/>
                </a:lnTo>
                <a:lnTo>
                  <a:pt x="15744" y="8784"/>
                </a:lnTo>
                <a:lnTo>
                  <a:pt x="15890" y="8517"/>
                </a:lnTo>
                <a:lnTo>
                  <a:pt x="16060" y="8273"/>
                </a:lnTo>
                <a:lnTo>
                  <a:pt x="16401" y="7811"/>
                </a:lnTo>
                <a:lnTo>
                  <a:pt x="16547" y="7592"/>
                </a:lnTo>
                <a:close/>
                <a:moveTo>
                  <a:pt x="9734" y="9149"/>
                </a:moveTo>
                <a:lnTo>
                  <a:pt x="9661" y="9174"/>
                </a:lnTo>
                <a:lnTo>
                  <a:pt x="9588" y="9198"/>
                </a:lnTo>
                <a:lnTo>
                  <a:pt x="9539" y="9247"/>
                </a:lnTo>
                <a:lnTo>
                  <a:pt x="9466" y="9368"/>
                </a:lnTo>
                <a:lnTo>
                  <a:pt x="9442" y="9490"/>
                </a:lnTo>
                <a:lnTo>
                  <a:pt x="9320" y="9587"/>
                </a:lnTo>
                <a:lnTo>
                  <a:pt x="9174" y="9660"/>
                </a:lnTo>
                <a:lnTo>
                  <a:pt x="9052" y="9685"/>
                </a:lnTo>
                <a:lnTo>
                  <a:pt x="8882" y="9685"/>
                </a:lnTo>
                <a:lnTo>
                  <a:pt x="8785" y="9660"/>
                </a:lnTo>
                <a:lnTo>
                  <a:pt x="8736" y="9636"/>
                </a:lnTo>
                <a:lnTo>
                  <a:pt x="8687" y="9587"/>
                </a:lnTo>
                <a:lnTo>
                  <a:pt x="8663" y="9539"/>
                </a:lnTo>
                <a:lnTo>
                  <a:pt x="8663" y="9441"/>
                </a:lnTo>
                <a:lnTo>
                  <a:pt x="8639" y="9368"/>
                </a:lnTo>
                <a:lnTo>
                  <a:pt x="8590" y="9320"/>
                </a:lnTo>
                <a:lnTo>
                  <a:pt x="8517" y="9295"/>
                </a:lnTo>
                <a:lnTo>
                  <a:pt x="8444" y="9271"/>
                </a:lnTo>
                <a:lnTo>
                  <a:pt x="8395" y="9295"/>
                </a:lnTo>
                <a:lnTo>
                  <a:pt x="8322" y="9344"/>
                </a:lnTo>
                <a:lnTo>
                  <a:pt x="8274" y="9417"/>
                </a:lnTo>
                <a:lnTo>
                  <a:pt x="8249" y="9466"/>
                </a:lnTo>
                <a:lnTo>
                  <a:pt x="8201" y="9514"/>
                </a:lnTo>
                <a:lnTo>
                  <a:pt x="8079" y="9587"/>
                </a:lnTo>
                <a:lnTo>
                  <a:pt x="7933" y="9612"/>
                </a:lnTo>
                <a:lnTo>
                  <a:pt x="7738" y="9636"/>
                </a:lnTo>
                <a:lnTo>
                  <a:pt x="7568" y="9636"/>
                </a:lnTo>
                <a:lnTo>
                  <a:pt x="7422" y="9587"/>
                </a:lnTo>
                <a:lnTo>
                  <a:pt x="7325" y="9514"/>
                </a:lnTo>
                <a:lnTo>
                  <a:pt x="7276" y="9466"/>
                </a:lnTo>
                <a:lnTo>
                  <a:pt x="7252" y="9417"/>
                </a:lnTo>
                <a:lnTo>
                  <a:pt x="7252" y="9344"/>
                </a:lnTo>
                <a:lnTo>
                  <a:pt x="7227" y="9295"/>
                </a:lnTo>
                <a:lnTo>
                  <a:pt x="7179" y="9247"/>
                </a:lnTo>
                <a:lnTo>
                  <a:pt x="7130" y="9222"/>
                </a:lnTo>
                <a:lnTo>
                  <a:pt x="7081" y="9198"/>
                </a:lnTo>
                <a:lnTo>
                  <a:pt x="7008" y="9198"/>
                </a:lnTo>
                <a:lnTo>
                  <a:pt x="6960" y="9222"/>
                </a:lnTo>
                <a:lnTo>
                  <a:pt x="6887" y="9247"/>
                </a:lnTo>
                <a:lnTo>
                  <a:pt x="6765" y="9417"/>
                </a:lnTo>
                <a:lnTo>
                  <a:pt x="6643" y="9563"/>
                </a:lnTo>
                <a:lnTo>
                  <a:pt x="6570" y="9636"/>
                </a:lnTo>
                <a:lnTo>
                  <a:pt x="6449" y="9685"/>
                </a:lnTo>
                <a:lnTo>
                  <a:pt x="6327" y="9733"/>
                </a:lnTo>
                <a:lnTo>
                  <a:pt x="6205" y="9758"/>
                </a:lnTo>
                <a:lnTo>
                  <a:pt x="6084" y="9758"/>
                </a:lnTo>
                <a:lnTo>
                  <a:pt x="6035" y="9733"/>
                </a:lnTo>
                <a:lnTo>
                  <a:pt x="5986" y="9709"/>
                </a:lnTo>
                <a:lnTo>
                  <a:pt x="5962" y="9660"/>
                </a:lnTo>
                <a:lnTo>
                  <a:pt x="5938" y="9612"/>
                </a:lnTo>
                <a:lnTo>
                  <a:pt x="5938" y="9514"/>
                </a:lnTo>
                <a:lnTo>
                  <a:pt x="5962" y="9441"/>
                </a:lnTo>
                <a:lnTo>
                  <a:pt x="5962" y="9344"/>
                </a:lnTo>
                <a:lnTo>
                  <a:pt x="5938" y="9271"/>
                </a:lnTo>
                <a:lnTo>
                  <a:pt x="5865" y="9198"/>
                </a:lnTo>
                <a:lnTo>
                  <a:pt x="5792" y="9174"/>
                </a:lnTo>
                <a:lnTo>
                  <a:pt x="5646" y="9174"/>
                </a:lnTo>
                <a:lnTo>
                  <a:pt x="5573" y="9247"/>
                </a:lnTo>
                <a:lnTo>
                  <a:pt x="5548" y="9320"/>
                </a:lnTo>
                <a:lnTo>
                  <a:pt x="5500" y="9417"/>
                </a:lnTo>
                <a:lnTo>
                  <a:pt x="5451" y="9490"/>
                </a:lnTo>
                <a:lnTo>
                  <a:pt x="5378" y="9587"/>
                </a:lnTo>
                <a:lnTo>
                  <a:pt x="5305" y="9636"/>
                </a:lnTo>
                <a:lnTo>
                  <a:pt x="5183" y="9685"/>
                </a:lnTo>
                <a:lnTo>
                  <a:pt x="5086" y="9733"/>
                </a:lnTo>
                <a:lnTo>
                  <a:pt x="4843" y="9782"/>
                </a:lnTo>
                <a:lnTo>
                  <a:pt x="4624" y="9782"/>
                </a:lnTo>
                <a:lnTo>
                  <a:pt x="4502" y="9733"/>
                </a:lnTo>
                <a:lnTo>
                  <a:pt x="4405" y="9709"/>
                </a:lnTo>
                <a:lnTo>
                  <a:pt x="4332" y="9636"/>
                </a:lnTo>
                <a:lnTo>
                  <a:pt x="4259" y="9587"/>
                </a:lnTo>
                <a:lnTo>
                  <a:pt x="4210" y="9490"/>
                </a:lnTo>
                <a:lnTo>
                  <a:pt x="4161" y="9393"/>
                </a:lnTo>
                <a:lnTo>
                  <a:pt x="4161" y="9344"/>
                </a:lnTo>
                <a:lnTo>
                  <a:pt x="4137" y="9295"/>
                </a:lnTo>
                <a:lnTo>
                  <a:pt x="4040" y="9247"/>
                </a:lnTo>
                <a:lnTo>
                  <a:pt x="3942" y="9222"/>
                </a:lnTo>
                <a:lnTo>
                  <a:pt x="3869" y="9247"/>
                </a:lnTo>
                <a:lnTo>
                  <a:pt x="3602" y="9417"/>
                </a:lnTo>
                <a:lnTo>
                  <a:pt x="3407" y="9539"/>
                </a:lnTo>
                <a:lnTo>
                  <a:pt x="3212" y="9660"/>
                </a:lnTo>
                <a:lnTo>
                  <a:pt x="3018" y="9733"/>
                </a:lnTo>
                <a:lnTo>
                  <a:pt x="2872" y="9733"/>
                </a:lnTo>
                <a:lnTo>
                  <a:pt x="2823" y="9709"/>
                </a:lnTo>
                <a:lnTo>
                  <a:pt x="2774" y="9660"/>
                </a:lnTo>
                <a:lnTo>
                  <a:pt x="2774" y="9587"/>
                </a:lnTo>
                <a:lnTo>
                  <a:pt x="2774" y="9490"/>
                </a:lnTo>
                <a:lnTo>
                  <a:pt x="2774" y="9417"/>
                </a:lnTo>
                <a:lnTo>
                  <a:pt x="2750" y="9368"/>
                </a:lnTo>
                <a:lnTo>
                  <a:pt x="2726" y="9344"/>
                </a:lnTo>
                <a:lnTo>
                  <a:pt x="2677" y="9320"/>
                </a:lnTo>
                <a:lnTo>
                  <a:pt x="2653" y="9295"/>
                </a:lnTo>
                <a:lnTo>
                  <a:pt x="2604" y="9320"/>
                </a:lnTo>
                <a:lnTo>
                  <a:pt x="2555" y="9320"/>
                </a:lnTo>
                <a:lnTo>
                  <a:pt x="2507" y="9368"/>
                </a:lnTo>
                <a:lnTo>
                  <a:pt x="2458" y="9490"/>
                </a:lnTo>
                <a:lnTo>
                  <a:pt x="2434" y="9612"/>
                </a:lnTo>
                <a:lnTo>
                  <a:pt x="2434" y="9733"/>
                </a:lnTo>
                <a:lnTo>
                  <a:pt x="2458" y="9831"/>
                </a:lnTo>
                <a:lnTo>
                  <a:pt x="2531" y="9928"/>
                </a:lnTo>
                <a:lnTo>
                  <a:pt x="2604" y="10025"/>
                </a:lnTo>
                <a:lnTo>
                  <a:pt x="2726" y="10098"/>
                </a:lnTo>
                <a:lnTo>
                  <a:pt x="2847" y="10147"/>
                </a:lnTo>
                <a:lnTo>
                  <a:pt x="2969" y="10171"/>
                </a:lnTo>
                <a:lnTo>
                  <a:pt x="3115" y="10147"/>
                </a:lnTo>
                <a:lnTo>
                  <a:pt x="3237" y="10123"/>
                </a:lnTo>
                <a:lnTo>
                  <a:pt x="3358" y="10074"/>
                </a:lnTo>
                <a:lnTo>
                  <a:pt x="3626" y="9928"/>
                </a:lnTo>
                <a:lnTo>
                  <a:pt x="3845" y="9758"/>
                </a:lnTo>
                <a:lnTo>
                  <a:pt x="3918" y="9855"/>
                </a:lnTo>
                <a:lnTo>
                  <a:pt x="3991" y="9952"/>
                </a:lnTo>
                <a:lnTo>
                  <a:pt x="4088" y="10025"/>
                </a:lnTo>
                <a:lnTo>
                  <a:pt x="4186" y="10074"/>
                </a:lnTo>
                <a:lnTo>
                  <a:pt x="4429" y="10171"/>
                </a:lnTo>
                <a:lnTo>
                  <a:pt x="4672" y="10196"/>
                </a:lnTo>
                <a:lnTo>
                  <a:pt x="4940" y="10196"/>
                </a:lnTo>
                <a:lnTo>
                  <a:pt x="5208" y="10147"/>
                </a:lnTo>
                <a:lnTo>
                  <a:pt x="5427" y="10050"/>
                </a:lnTo>
                <a:lnTo>
                  <a:pt x="5646" y="9928"/>
                </a:lnTo>
                <a:lnTo>
                  <a:pt x="5743" y="10001"/>
                </a:lnTo>
                <a:lnTo>
                  <a:pt x="5840" y="10098"/>
                </a:lnTo>
                <a:lnTo>
                  <a:pt x="5986" y="10147"/>
                </a:lnTo>
                <a:lnTo>
                  <a:pt x="6132" y="10196"/>
                </a:lnTo>
                <a:lnTo>
                  <a:pt x="6278" y="10220"/>
                </a:lnTo>
                <a:lnTo>
                  <a:pt x="6424" y="10196"/>
                </a:lnTo>
                <a:lnTo>
                  <a:pt x="6546" y="10171"/>
                </a:lnTo>
                <a:lnTo>
                  <a:pt x="6643" y="10123"/>
                </a:lnTo>
                <a:lnTo>
                  <a:pt x="6741" y="10050"/>
                </a:lnTo>
                <a:lnTo>
                  <a:pt x="6838" y="9977"/>
                </a:lnTo>
                <a:lnTo>
                  <a:pt x="7008" y="9782"/>
                </a:lnTo>
                <a:lnTo>
                  <a:pt x="7130" y="9879"/>
                </a:lnTo>
                <a:lnTo>
                  <a:pt x="7300" y="9977"/>
                </a:lnTo>
                <a:lnTo>
                  <a:pt x="7471" y="10025"/>
                </a:lnTo>
                <a:lnTo>
                  <a:pt x="7665" y="10050"/>
                </a:lnTo>
                <a:lnTo>
                  <a:pt x="7860" y="10050"/>
                </a:lnTo>
                <a:lnTo>
                  <a:pt x="8030" y="10025"/>
                </a:lnTo>
                <a:lnTo>
                  <a:pt x="8225" y="9952"/>
                </a:lnTo>
                <a:lnTo>
                  <a:pt x="8371" y="9879"/>
                </a:lnTo>
                <a:lnTo>
                  <a:pt x="8493" y="9977"/>
                </a:lnTo>
                <a:lnTo>
                  <a:pt x="8639" y="10025"/>
                </a:lnTo>
                <a:lnTo>
                  <a:pt x="8785" y="10074"/>
                </a:lnTo>
                <a:lnTo>
                  <a:pt x="8955" y="10074"/>
                </a:lnTo>
                <a:lnTo>
                  <a:pt x="9125" y="10050"/>
                </a:lnTo>
                <a:lnTo>
                  <a:pt x="9320" y="10001"/>
                </a:lnTo>
                <a:lnTo>
                  <a:pt x="9466" y="9928"/>
                </a:lnTo>
                <a:lnTo>
                  <a:pt x="9636" y="9831"/>
                </a:lnTo>
                <a:lnTo>
                  <a:pt x="9734" y="9904"/>
                </a:lnTo>
                <a:lnTo>
                  <a:pt x="9855" y="9952"/>
                </a:lnTo>
                <a:lnTo>
                  <a:pt x="10001" y="9977"/>
                </a:lnTo>
                <a:lnTo>
                  <a:pt x="10147" y="10001"/>
                </a:lnTo>
                <a:lnTo>
                  <a:pt x="10293" y="10001"/>
                </a:lnTo>
                <a:lnTo>
                  <a:pt x="10439" y="9977"/>
                </a:lnTo>
                <a:lnTo>
                  <a:pt x="10561" y="9928"/>
                </a:lnTo>
                <a:lnTo>
                  <a:pt x="10682" y="9855"/>
                </a:lnTo>
                <a:lnTo>
                  <a:pt x="10780" y="9952"/>
                </a:lnTo>
                <a:lnTo>
                  <a:pt x="10901" y="10001"/>
                </a:lnTo>
                <a:lnTo>
                  <a:pt x="11193" y="10001"/>
                </a:lnTo>
                <a:lnTo>
                  <a:pt x="11339" y="9952"/>
                </a:lnTo>
                <a:lnTo>
                  <a:pt x="11510" y="9904"/>
                </a:lnTo>
                <a:lnTo>
                  <a:pt x="11656" y="9831"/>
                </a:lnTo>
                <a:lnTo>
                  <a:pt x="11802" y="9733"/>
                </a:lnTo>
                <a:lnTo>
                  <a:pt x="11850" y="9806"/>
                </a:lnTo>
                <a:lnTo>
                  <a:pt x="11923" y="9855"/>
                </a:lnTo>
                <a:lnTo>
                  <a:pt x="12069" y="9928"/>
                </a:lnTo>
                <a:lnTo>
                  <a:pt x="12240" y="9952"/>
                </a:lnTo>
                <a:lnTo>
                  <a:pt x="12434" y="9952"/>
                </a:lnTo>
                <a:lnTo>
                  <a:pt x="12629" y="9904"/>
                </a:lnTo>
                <a:lnTo>
                  <a:pt x="12824" y="9831"/>
                </a:lnTo>
                <a:lnTo>
                  <a:pt x="13018" y="9758"/>
                </a:lnTo>
                <a:lnTo>
                  <a:pt x="13164" y="9660"/>
                </a:lnTo>
                <a:lnTo>
                  <a:pt x="13237" y="9612"/>
                </a:lnTo>
                <a:lnTo>
                  <a:pt x="13262" y="9539"/>
                </a:lnTo>
                <a:lnTo>
                  <a:pt x="13262" y="9466"/>
                </a:lnTo>
                <a:lnTo>
                  <a:pt x="13237" y="9393"/>
                </a:lnTo>
                <a:lnTo>
                  <a:pt x="13189" y="9344"/>
                </a:lnTo>
                <a:lnTo>
                  <a:pt x="13116" y="9320"/>
                </a:lnTo>
                <a:lnTo>
                  <a:pt x="13067" y="9320"/>
                </a:lnTo>
                <a:lnTo>
                  <a:pt x="12994" y="9344"/>
                </a:lnTo>
                <a:lnTo>
                  <a:pt x="12775" y="9466"/>
                </a:lnTo>
                <a:lnTo>
                  <a:pt x="12605" y="9539"/>
                </a:lnTo>
                <a:lnTo>
                  <a:pt x="12459" y="9587"/>
                </a:lnTo>
                <a:lnTo>
                  <a:pt x="12288" y="9612"/>
                </a:lnTo>
                <a:lnTo>
                  <a:pt x="12167" y="9612"/>
                </a:lnTo>
                <a:lnTo>
                  <a:pt x="12118" y="9587"/>
                </a:lnTo>
                <a:lnTo>
                  <a:pt x="12094" y="9539"/>
                </a:lnTo>
                <a:lnTo>
                  <a:pt x="12069" y="9490"/>
                </a:lnTo>
                <a:lnTo>
                  <a:pt x="12069" y="9417"/>
                </a:lnTo>
                <a:lnTo>
                  <a:pt x="12069" y="9368"/>
                </a:lnTo>
                <a:lnTo>
                  <a:pt x="12045" y="9295"/>
                </a:lnTo>
                <a:lnTo>
                  <a:pt x="12021" y="9247"/>
                </a:lnTo>
                <a:lnTo>
                  <a:pt x="11972" y="9222"/>
                </a:lnTo>
                <a:lnTo>
                  <a:pt x="11875" y="9222"/>
                </a:lnTo>
                <a:lnTo>
                  <a:pt x="11826" y="9247"/>
                </a:lnTo>
                <a:lnTo>
                  <a:pt x="11777" y="9295"/>
                </a:lnTo>
                <a:lnTo>
                  <a:pt x="11704" y="9393"/>
                </a:lnTo>
                <a:lnTo>
                  <a:pt x="11583" y="9490"/>
                </a:lnTo>
                <a:lnTo>
                  <a:pt x="11437" y="9587"/>
                </a:lnTo>
                <a:lnTo>
                  <a:pt x="11266" y="9660"/>
                </a:lnTo>
                <a:lnTo>
                  <a:pt x="11120" y="9709"/>
                </a:lnTo>
                <a:lnTo>
                  <a:pt x="11072" y="9709"/>
                </a:lnTo>
                <a:lnTo>
                  <a:pt x="11023" y="9685"/>
                </a:lnTo>
                <a:lnTo>
                  <a:pt x="10974" y="9660"/>
                </a:lnTo>
                <a:lnTo>
                  <a:pt x="10950" y="9612"/>
                </a:lnTo>
                <a:lnTo>
                  <a:pt x="10950" y="9539"/>
                </a:lnTo>
                <a:lnTo>
                  <a:pt x="10974" y="9441"/>
                </a:lnTo>
                <a:lnTo>
                  <a:pt x="10974" y="9393"/>
                </a:lnTo>
                <a:lnTo>
                  <a:pt x="10950" y="9320"/>
                </a:lnTo>
                <a:lnTo>
                  <a:pt x="10926" y="9271"/>
                </a:lnTo>
                <a:lnTo>
                  <a:pt x="10853" y="9271"/>
                </a:lnTo>
                <a:lnTo>
                  <a:pt x="10804" y="9247"/>
                </a:lnTo>
                <a:lnTo>
                  <a:pt x="10755" y="9271"/>
                </a:lnTo>
                <a:lnTo>
                  <a:pt x="10682" y="9295"/>
                </a:lnTo>
                <a:lnTo>
                  <a:pt x="10658" y="9368"/>
                </a:lnTo>
                <a:lnTo>
                  <a:pt x="10585" y="9490"/>
                </a:lnTo>
                <a:lnTo>
                  <a:pt x="10463" y="9587"/>
                </a:lnTo>
                <a:lnTo>
                  <a:pt x="10342" y="9636"/>
                </a:lnTo>
                <a:lnTo>
                  <a:pt x="10025" y="9636"/>
                </a:lnTo>
                <a:lnTo>
                  <a:pt x="9928" y="9587"/>
                </a:lnTo>
                <a:lnTo>
                  <a:pt x="9855" y="9563"/>
                </a:lnTo>
                <a:lnTo>
                  <a:pt x="9904" y="9393"/>
                </a:lnTo>
                <a:lnTo>
                  <a:pt x="9904" y="9320"/>
                </a:lnTo>
                <a:lnTo>
                  <a:pt x="9879" y="9247"/>
                </a:lnTo>
                <a:lnTo>
                  <a:pt x="9831" y="9198"/>
                </a:lnTo>
                <a:lnTo>
                  <a:pt x="9782" y="9174"/>
                </a:lnTo>
                <a:lnTo>
                  <a:pt x="9734" y="9149"/>
                </a:lnTo>
                <a:close/>
                <a:moveTo>
                  <a:pt x="16522" y="9003"/>
                </a:moveTo>
                <a:lnTo>
                  <a:pt x="16522" y="9879"/>
                </a:lnTo>
                <a:lnTo>
                  <a:pt x="16401" y="9879"/>
                </a:lnTo>
                <a:lnTo>
                  <a:pt x="16279" y="9928"/>
                </a:lnTo>
                <a:lnTo>
                  <a:pt x="16182" y="9977"/>
                </a:lnTo>
                <a:lnTo>
                  <a:pt x="16084" y="10050"/>
                </a:lnTo>
                <a:lnTo>
                  <a:pt x="15914" y="10196"/>
                </a:lnTo>
                <a:lnTo>
                  <a:pt x="15744" y="10390"/>
                </a:lnTo>
                <a:lnTo>
                  <a:pt x="15598" y="10561"/>
                </a:lnTo>
                <a:lnTo>
                  <a:pt x="15598" y="10342"/>
                </a:lnTo>
                <a:lnTo>
                  <a:pt x="15646" y="10317"/>
                </a:lnTo>
                <a:lnTo>
                  <a:pt x="15671" y="10269"/>
                </a:lnTo>
                <a:lnTo>
                  <a:pt x="15890" y="9879"/>
                </a:lnTo>
                <a:lnTo>
                  <a:pt x="16011" y="9685"/>
                </a:lnTo>
                <a:lnTo>
                  <a:pt x="16133" y="9490"/>
                </a:lnTo>
                <a:lnTo>
                  <a:pt x="16328" y="9271"/>
                </a:lnTo>
                <a:lnTo>
                  <a:pt x="16522" y="9003"/>
                </a:lnTo>
                <a:close/>
                <a:moveTo>
                  <a:pt x="16522" y="10001"/>
                </a:moveTo>
                <a:lnTo>
                  <a:pt x="16522" y="10755"/>
                </a:lnTo>
                <a:lnTo>
                  <a:pt x="16352" y="10853"/>
                </a:lnTo>
                <a:lnTo>
                  <a:pt x="16230" y="10974"/>
                </a:lnTo>
                <a:lnTo>
                  <a:pt x="15987" y="11242"/>
                </a:lnTo>
                <a:lnTo>
                  <a:pt x="15792" y="11461"/>
                </a:lnTo>
                <a:lnTo>
                  <a:pt x="15598" y="11704"/>
                </a:lnTo>
                <a:lnTo>
                  <a:pt x="15598" y="11291"/>
                </a:lnTo>
                <a:lnTo>
                  <a:pt x="15768" y="10974"/>
                </a:lnTo>
                <a:lnTo>
                  <a:pt x="15963" y="10682"/>
                </a:lnTo>
                <a:lnTo>
                  <a:pt x="16255" y="10342"/>
                </a:lnTo>
                <a:lnTo>
                  <a:pt x="16522" y="10001"/>
                </a:lnTo>
                <a:close/>
                <a:moveTo>
                  <a:pt x="10244" y="11145"/>
                </a:moveTo>
                <a:lnTo>
                  <a:pt x="10171" y="11193"/>
                </a:lnTo>
                <a:lnTo>
                  <a:pt x="10123" y="11242"/>
                </a:lnTo>
                <a:lnTo>
                  <a:pt x="9928" y="11534"/>
                </a:lnTo>
                <a:lnTo>
                  <a:pt x="9831" y="11656"/>
                </a:lnTo>
                <a:lnTo>
                  <a:pt x="9709" y="11753"/>
                </a:lnTo>
                <a:lnTo>
                  <a:pt x="9636" y="11802"/>
                </a:lnTo>
                <a:lnTo>
                  <a:pt x="9539" y="11826"/>
                </a:lnTo>
                <a:lnTo>
                  <a:pt x="9320" y="11826"/>
                </a:lnTo>
                <a:lnTo>
                  <a:pt x="9223" y="11802"/>
                </a:lnTo>
                <a:lnTo>
                  <a:pt x="9150" y="11753"/>
                </a:lnTo>
                <a:lnTo>
                  <a:pt x="9077" y="11680"/>
                </a:lnTo>
                <a:lnTo>
                  <a:pt x="9052" y="11607"/>
                </a:lnTo>
                <a:lnTo>
                  <a:pt x="9125" y="11412"/>
                </a:lnTo>
                <a:lnTo>
                  <a:pt x="9125" y="11339"/>
                </a:lnTo>
                <a:lnTo>
                  <a:pt x="9101" y="11266"/>
                </a:lnTo>
                <a:lnTo>
                  <a:pt x="9052" y="11218"/>
                </a:lnTo>
                <a:lnTo>
                  <a:pt x="9004" y="11169"/>
                </a:lnTo>
                <a:lnTo>
                  <a:pt x="8882" y="11169"/>
                </a:lnTo>
                <a:lnTo>
                  <a:pt x="8809" y="11193"/>
                </a:lnTo>
                <a:lnTo>
                  <a:pt x="8760" y="11266"/>
                </a:lnTo>
                <a:lnTo>
                  <a:pt x="8687" y="11388"/>
                </a:lnTo>
                <a:lnTo>
                  <a:pt x="8663" y="11510"/>
                </a:lnTo>
                <a:lnTo>
                  <a:pt x="8566" y="11656"/>
                </a:lnTo>
                <a:lnTo>
                  <a:pt x="8395" y="11729"/>
                </a:lnTo>
                <a:lnTo>
                  <a:pt x="8298" y="11753"/>
                </a:lnTo>
                <a:lnTo>
                  <a:pt x="8176" y="11777"/>
                </a:lnTo>
                <a:lnTo>
                  <a:pt x="8103" y="11753"/>
                </a:lnTo>
                <a:lnTo>
                  <a:pt x="8055" y="11729"/>
                </a:lnTo>
                <a:lnTo>
                  <a:pt x="8055" y="11680"/>
                </a:lnTo>
                <a:lnTo>
                  <a:pt x="8055" y="11607"/>
                </a:lnTo>
                <a:lnTo>
                  <a:pt x="8079" y="11534"/>
                </a:lnTo>
                <a:lnTo>
                  <a:pt x="8079" y="11461"/>
                </a:lnTo>
                <a:lnTo>
                  <a:pt x="8055" y="11412"/>
                </a:lnTo>
                <a:lnTo>
                  <a:pt x="8006" y="11364"/>
                </a:lnTo>
                <a:lnTo>
                  <a:pt x="7957" y="11339"/>
                </a:lnTo>
                <a:lnTo>
                  <a:pt x="7884" y="11315"/>
                </a:lnTo>
                <a:lnTo>
                  <a:pt x="7811" y="11339"/>
                </a:lnTo>
                <a:lnTo>
                  <a:pt x="7763" y="11388"/>
                </a:lnTo>
                <a:lnTo>
                  <a:pt x="7544" y="11558"/>
                </a:lnTo>
                <a:lnTo>
                  <a:pt x="7325" y="11753"/>
                </a:lnTo>
                <a:lnTo>
                  <a:pt x="7179" y="11802"/>
                </a:lnTo>
                <a:lnTo>
                  <a:pt x="6984" y="11826"/>
                </a:lnTo>
                <a:lnTo>
                  <a:pt x="6887" y="11802"/>
                </a:lnTo>
                <a:lnTo>
                  <a:pt x="6765" y="11802"/>
                </a:lnTo>
                <a:lnTo>
                  <a:pt x="6692" y="11753"/>
                </a:lnTo>
                <a:lnTo>
                  <a:pt x="6643" y="11704"/>
                </a:lnTo>
                <a:lnTo>
                  <a:pt x="6668" y="11583"/>
                </a:lnTo>
                <a:lnTo>
                  <a:pt x="6668" y="11412"/>
                </a:lnTo>
                <a:lnTo>
                  <a:pt x="6643" y="11339"/>
                </a:lnTo>
                <a:lnTo>
                  <a:pt x="6595" y="11266"/>
                </a:lnTo>
                <a:lnTo>
                  <a:pt x="6546" y="11218"/>
                </a:lnTo>
                <a:lnTo>
                  <a:pt x="6473" y="11193"/>
                </a:lnTo>
                <a:lnTo>
                  <a:pt x="6400" y="11193"/>
                </a:lnTo>
                <a:lnTo>
                  <a:pt x="6327" y="11218"/>
                </a:lnTo>
                <a:lnTo>
                  <a:pt x="6254" y="11291"/>
                </a:lnTo>
                <a:lnTo>
                  <a:pt x="6205" y="11364"/>
                </a:lnTo>
                <a:lnTo>
                  <a:pt x="6181" y="11485"/>
                </a:lnTo>
                <a:lnTo>
                  <a:pt x="6157" y="11583"/>
                </a:lnTo>
                <a:lnTo>
                  <a:pt x="6084" y="11656"/>
                </a:lnTo>
                <a:lnTo>
                  <a:pt x="5986" y="11704"/>
                </a:lnTo>
                <a:lnTo>
                  <a:pt x="5767" y="11704"/>
                </a:lnTo>
                <a:lnTo>
                  <a:pt x="5670" y="11680"/>
                </a:lnTo>
                <a:lnTo>
                  <a:pt x="5573" y="11607"/>
                </a:lnTo>
                <a:lnTo>
                  <a:pt x="5475" y="11534"/>
                </a:lnTo>
                <a:lnTo>
                  <a:pt x="5427" y="11461"/>
                </a:lnTo>
                <a:lnTo>
                  <a:pt x="5378" y="11388"/>
                </a:lnTo>
                <a:lnTo>
                  <a:pt x="5305" y="11315"/>
                </a:lnTo>
                <a:lnTo>
                  <a:pt x="5232" y="11291"/>
                </a:lnTo>
                <a:lnTo>
                  <a:pt x="5159" y="11291"/>
                </a:lnTo>
                <a:lnTo>
                  <a:pt x="5062" y="11315"/>
                </a:lnTo>
                <a:lnTo>
                  <a:pt x="5013" y="11364"/>
                </a:lnTo>
                <a:lnTo>
                  <a:pt x="4964" y="11412"/>
                </a:lnTo>
                <a:lnTo>
                  <a:pt x="4964" y="11510"/>
                </a:lnTo>
                <a:lnTo>
                  <a:pt x="4964" y="11607"/>
                </a:lnTo>
                <a:lnTo>
                  <a:pt x="4964" y="11680"/>
                </a:lnTo>
                <a:lnTo>
                  <a:pt x="4940" y="11729"/>
                </a:lnTo>
                <a:lnTo>
                  <a:pt x="4891" y="11777"/>
                </a:lnTo>
                <a:lnTo>
                  <a:pt x="4818" y="11826"/>
                </a:lnTo>
                <a:lnTo>
                  <a:pt x="4697" y="11850"/>
                </a:lnTo>
                <a:lnTo>
                  <a:pt x="4599" y="11826"/>
                </a:lnTo>
                <a:lnTo>
                  <a:pt x="4502" y="11753"/>
                </a:lnTo>
                <a:lnTo>
                  <a:pt x="4453" y="11656"/>
                </a:lnTo>
                <a:lnTo>
                  <a:pt x="4453" y="11607"/>
                </a:lnTo>
                <a:lnTo>
                  <a:pt x="4453" y="11558"/>
                </a:lnTo>
                <a:lnTo>
                  <a:pt x="4478" y="11437"/>
                </a:lnTo>
                <a:lnTo>
                  <a:pt x="4429" y="11364"/>
                </a:lnTo>
                <a:lnTo>
                  <a:pt x="4380" y="11291"/>
                </a:lnTo>
                <a:lnTo>
                  <a:pt x="4307" y="11266"/>
                </a:lnTo>
                <a:lnTo>
                  <a:pt x="4210" y="11242"/>
                </a:lnTo>
                <a:lnTo>
                  <a:pt x="4113" y="11266"/>
                </a:lnTo>
                <a:lnTo>
                  <a:pt x="4040" y="11339"/>
                </a:lnTo>
                <a:lnTo>
                  <a:pt x="3991" y="11412"/>
                </a:lnTo>
                <a:lnTo>
                  <a:pt x="3942" y="11510"/>
                </a:lnTo>
                <a:lnTo>
                  <a:pt x="3894" y="11607"/>
                </a:lnTo>
                <a:lnTo>
                  <a:pt x="3796" y="11680"/>
                </a:lnTo>
                <a:lnTo>
                  <a:pt x="3723" y="11753"/>
                </a:lnTo>
                <a:lnTo>
                  <a:pt x="3529" y="11850"/>
                </a:lnTo>
                <a:lnTo>
                  <a:pt x="3431" y="11875"/>
                </a:lnTo>
                <a:lnTo>
                  <a:pt x="3310" y="11899"/>
                </a:lnTo>
                <a:lnTo>
                  <a:pt x="3261" y="11899"/>
                </a:lnTo>
                <a:lnTo>
                  <a:pt x="3212" y="11875"/>
                </a:lnTo>
                <a:lnTo>
                  <a:pt x="3139" y="11826"/>
                </a:lnTo>
                <a:lnTo>
                  <a:pt x="3115" y="11729"/>
                </a:lnTo>
                <a:lnTo>
                  <a:pt x="3066" y="11631"/>
                </a:lnTo>
                <a:lnTo>
                  <a:pt x="3018" y="11461"/>
                </a:lnTo>
                <a:lnTo>
                  <a:pt x="2993" y="11388"/>
                </a:lnTo>
                <a:lnTo>
                  <a:pt x="2969" y="11388"/>
                </a:lnTo>
                <a:lnTo>
                  <a:pt x="2969" y="11364"/>
                </a:lnTo>
                <a:lnTo>
                  <a:pt x="2945" y="11339"/>
                </a:lnTo>
                <a:lnTo>
                  <a:pt x="2896" y="11315"/>
                </a:lnTo>
                <a:lnTo>
                  <a:pt x="2847" y="11315"/>
                </a:lnTo>
                <a:lnTo>
                  <a:pt x="2799" y="11339"/>
                </a:lnTo>
                <a:lnTo>
                  <a:pt x="2750" y="11364"/>
                </a:lnTo>
                <a:lnTo>
                  <a:pt x="2701" y="11461"/>
                </a:lnTo>
                <a:lnTo>
                  <a:pt x="2677" y="11583"/>
                </a:lnTo>
                <a:lnTo>
                  <a:pt x="2677" y="11802"/>
                </a:lnTo>
                <a:lnTo>
                  <a:pt x="2701" y="11923"/>
                </a:lnTo>
                <a:lnTo>
                  <a:pt x="2726" y="12021"/>
                </a:lnTo>
                <a:lnTo>
                  <a:pt x="2799" y="12093"/>
                </a:lnTo>
                <a:lnTo>
                  <a:pt x="2847" y="12191"/>
                </a:lnTo>
                <a:lnTo>
                  <a:pt x="2945" y="12264"/>
                </a:lnTo>
                <a:lnTo>
                  <a:pt x="3042" y="12312"/>
                </a:lnTo>
                <a:lnTo>
                  <a:pt x="3188" y="12361"/>
                </a:lnTo>
                <a:lnTo>
                  <a:pt x="3480" y="12361"/>
                </a:lnTo>
                <a:lnTo>
                  <a:pt x="3626" y="12337"/>
                </a:lnTo>
                <a:lnTo>
                  <a:pt x="3748" y="12288"/>
                </a:lnTo>
                <a:lnTo>
                  <a:pt x="3869" y="12215"/>
                </a:lnTo>
                <a:lnTo>
                  <a:pt x="4015" y="12142"/>
                </a:lnTo>
                <a:lnTo>
                  <a:pt x="4113" y="12045"/>
                </a:lnTo>
                <a:lnTo>
                  <a:pt x="4259" y="12166"/>
                </a:lnTo>
                <a:lnTo>
                  <a:pt x="4405" y="12239"/>
                </a:lnTo>
                <a:lnTo>
                  <a:pt x="4575" y="12288"/>
                </a:lnTo>
                <a:lnTo>
                  <a:pt x="4745" y="12312"/>
                </a:lnTo>
                <a:lnTo>
                  <a:pt x="4916" y="12288"/>
                </a:lnTo>
                <a:lnTo>
                  <a:pt x="5086" y="12239"/>
                </a:lnTo>
                <a:lnTo>
                  <a:pt x="5232" y="12142"/>
                </a:lnTo>
                <a:lnTo>
                  <a:pt x="5354" y="12021"/>
                </a:lnTo>
                <a:lnTo>
                  <a:pt x="5475" y="12069"/>
                </a:lnTo>
                <a:lnTo>
                  <a:pt x="5597" y="12118"/>
                </a:lnTo>
                <a:lnTo>
                  <a:pt x="5743" y="12142"/>
                </a:lnTo>
                <a:lnTo>
                  <a:pt x="5889" y="12166"/>
                </a:lnTo>
                <a:lnTo>
                  <a:pt x="6011" y="12166"/>
                </a:lnTo>
                <a:lnTo>
                  <a:pt x="6157" y="12142"/>
                </a:lnTo>
                <a:lnTo>
                  <a:pt x="6278" y="12093"/>
                </a:lnTo>
                <a:lnTo>
                  <a:pt x="6376" y="12045"/>
                </a:lnTo>
                <a:lnTo>
                  <a:pt x="6546" y="12142"/>
                </a:lnTo>
                <a:lnTo>
                  <a:pt x="6716" y="12239"/>
                </a:lnTo>
                <a:lnTo>
                  <a:pt x="6862" y="12288"/>
                </a:lnTo>
                <a:lnTo>
                  <a:pt x="7008" y="12312"/>
                </a:lnTo>
                <a:lnTo>
                  <a:pt x="7154" y="12288"/>
                </a:lnTo>
                <a:lnTo>
                  <a:pt x="7276" y="12264"/>
                </a:lnTo>
                <a:lnTo>
                  <a:pt x="7398" y="12191"/>
                </a:lnTo>
                <a:lnTo>
                  <a:pt x="7519" y="12118"/>
                </a:lnTo>
                <a:lnTo>
                  <a:pt x="7763" y="11948"/>
                </a:lnTo>
                <a:lnTo>
                  <a:pt x="7836" y="12021"/>
                </a:lnTo>
                <a:lnTo>
                  <a:pt x="7909" y="12093"/>
                </a:lnTo>
                <a:lnTo>
                  <a:pt x="8030" y="12142"/>
                </a:lnTo>
                <a:lnTo>
                  <a:pt x="8347" y="12142"/>
                </a:lnTo>
                <a:lnTo>
                  <a:pt x="8493" y="12118"/>
                </a:lnTo>
                <a:lnTo>
                  <a:pt x="8663" y="12045"/>
                </a:lnTo>
                <a:lnTo>
                  <a:pt x="8785" y="11948"/>
                </a:lnTo>
                <a:lnTo>
                  <a:pt x="8882" y="12021"/>
                </a:lnTo>
                <a:lnTo>
                  <a:pt x="8955" y="12093"/>
                </a:lnTo>
                <a:lnTo>
                  <a:pt x="9174" y="12191"/>
                </a:lnTo>
                <a:lnTo>
                  <a:pt x="9320" y="12239"/>
                </a:lnTo>
                <a:lnTo>
                  <a:pt x="9466" y="12264"/>
                </a:lnTo>
                <a:lnTo>
                  <a:pt x="9588" y="12239"/>
                </a:lnTo>
                <a:lnTo>
                  <a:pt x="9709" y="12215"/>
                </a:lnTo>
                <a:lnTo>
                  <a:pt x="9831" y="12166"/>
                </a:lnTo>
                <a:lnTo>
                  <a:pt x="9952" y="12093"/>
                </a:lnTo>
                <a:lnTo>
                  <a:pt x="10147" y="11899"/>
                </a:lnTo>
                <a:lnTo>
                  <a:pt x="10269" y="12021"/>
                </a:lnTo>
                <a:lnTo>
                  <a:pt x="10415" y="12093"/>
                </a:lnTo>
                <a:lnTo>
                  <a:pt x="10561" y="12142"/>
                </a:lnTo>
                <a:lnTo>
                  <a:pt x="10755" y="12166"/>
                </a:lnTo>
                <a:lnTo>
                  <a:pt x="10926" y="12191"/>
                </a:lnTo>
                <a:lnTo>
                  <a:pt x="11096" y="12166"/>
                </a:lnTo>
                <a:lnTo>
                  <a:pt x="11266" y="12093"/>
                </a:lnTo>
                <a:lnTo>
                  <a:pt x="11412" y="12021"/>
                </a:lnTo>
                <a:lnTo>
                  <a:pt x="11558" y="12093"/>
                </a:lnTo>
                <a:lnTo>
                  <a:pt x="11704" y="12142"/>
                </a:lnTo>
                <a:lnTo>
                  <a:pt x="12045" y="12142"/>
                </a:lnTo>
                <a:lnTo>
                  <a:pt x="12215" y="12118"/>
                </a:lnTo>
                <a:lnTo>
                  <a:pt x="12410" y="12069"/>
                </a:lnTo>
                <a:lnTo>
                  <a:pt x="12580" y="11996"/>
                </a:lnTo>
                <a:lnTo>
                  <a:pt x="12726" y="11899"/>
                </a:lnTo>
                <a:lnTo>
                  <a:pt x="12799" y="11948"/>
                </a:lnTo>
                <a:lnTo>
                  <a:pt x="12921" y="11972"/>
                </a:lnTo>
                <a:lnTo>
                  <a:pt x="13043" y="11972"/>
                </a:lnTo>
                <a:lnTo>
                  <a:pt x="13164" y="11948"/>
                </a:lnTo>
                <a:lnTo>
                  <a:pt x="13237" y="11899"/>
                </a:lnTo>
                <a:lnTo>
                  <a:pt x="13286" y="11850"/>
                </a:lnTo>
                <a:lnTo>
                  <a:pt x="13310" y="11777"/>
                </a:lnTo>
                <a:lnTo>
                  <a:pt x="13310" y="11704"/>
                </a:lnTo>
                <a:lnTo>
                  <a:pt x="13286" y="11631"/>
                </a:lnTo>
                <a:lnTo>
                  <a:pt x="13262" y="11583"/>
                </a:lnTo>
                <a:lnTo>
                  <a:pt x="13189" y="11558"/>
                </a:lnTo>
                <a:lnTo>
                  <a:pt x="13116" y="11534"/>
                </a:lnTo>
                <a:lnTo>
                  <a:pt x="13043" y="11558"/>
                </a:lnTo>
                <a:lnTo>
                  <a:pt x="12970" y="11534"/>
                </a:lnTo>
                <a:lnTo>
                  <a:pt x="12897" y="11437"/>
                </a:lnTo>
                <a:lnTo>
                  <a:pt x="12799" y="11388"/>
                </a:lnTo>
                <a:lnTo>
                  <a:pt x="12751" y="11364"/>
                </a:lnTo>
                <a:lnTo>
                  <a:pt x="12702" y="11364"/>
                </a:lnTo>
                <a:lnTo>
                  <a:pt x="12653" y="11388"/>
                </a:lnTo>
                <a:lnTo>
                  <a:pt x="12605" y="11437"/>
                </a:lnTo>
                <a:lnTo>
                  <a:pt x="12532" y="11485"/>
                </a:lnTo>
                <a:lnTo>
                  <a:pt x="12410" y="11558"/>
                </a:lnTo>
                <a:lnTo>
                  <a:pt x="12264" y="11631"/>
                </a:lnTo>
                <a:lnTo>
                  <a:pt x="12094" y="11704"/>
                </a:lnTo>
                <a:lnTo>
                  <a:pt x="11948" y="11729"/>
                </a:lnTo>
                <a:lnTo>
                  <a:pt x="11753" y="11729"/>
                </a:lnTo>
                <a:lnTo>
                  <a:pt x="11729" y="11704"/>
                </a:lnTo>
                <a:lnTo>
                  <a:pt x="11704" y="11656"/>
                </a:lnTo>
                <a:lnTo>
                  <a:pt x="11680" y="11607"/>
                </a:lnTo>
                <a:lnTo>
                  <a:pt x="11704" y="11485"/>
                </a:lnTo>
                <a:lnTo>
                  <a:pt x="11704" y="11412"/>
                </a:lnTo>
                <a:lnTo>
                  <a:pt x="11656" y="11339"/>
                </a:lnTo>
                <a:lnTo>
                  <a:pt x="11607" y="11291"/>
                </a:lnTo>
                <a:lnTo>
                  <a:pt x="11534" y="11266"/>
                </a:lnTo>
                <a:lnTo>
                  <a:pt x="11461" y="11291"/>
                </a:lnTo>
                <a:lnTo>
                  <a:pt x="11388" y="11315"/>
                </a:lnTo>
                <a:lnTo>
                  <a:pt x="11315" y="11364"/>
                </a:lnTo>
                <a:lnTo>
                  <a:pt x="11291" y="11437"/>
                </a:lnTo>
                <a:lnTo>
                  <a:pt x="11266" y="11558"/>
                </a:lnTo>
                <a:lnTo>
                  <a:pt x="11218" y="11607"/>
                </a:lnTo>
                <a:lnTo>
                  <a:pt x="11169" y="11656"/>
                </a:lnTo>
                <a:lnTo>
                  <a:pt x="11047" y="11729"/>
                </a:lnTo>
                <a:lnTo>
                  <a:pt x="10901" y="11753"/>
                </a:lnTo>
                <a:lnTo>
                  <a:pt x="10755" y="11753"/>
                </a:lnTo>
                <a:lnTo>
                  <a:pt x="10609" y="11729"/>
                </a:lnTo>
                <a:lnTo>
                  <a:pt x="10488" y="11656"/>
                </a:lnTo>
                <a:lnTo>
                  <a:pt x="10463" y="11631"/>
                </a:lnTo>
                <a:lnTo>
                  <a:pt x="10439" y="11583"/>
                </a:lnTo>
                <a:lnTo>
                  <a:pt x="10439" y="11510"/>
                </a:lnTo>
                <a:lnTo>
                  <a:pt x="10463" y="11461"/>
                </a:lnTo>
                <a:lnTo>
                  <a:pt x="10512" y="11364"/>
                </a:lnTo>
                <a:lnTo>
                  <a:pt x="10488" y="11291"/>
                </a:lnTo>
                <a:lnTo>
                  <a:pt x="10463" y="11218"/>
                </a:lnTo>
                <a:lnTo>
                  <a:pt x="10390" y="11169"/>
                </a:lnTo>
                <a:lnTo>
                  <a:pt x="10317" y="11145"/>
                </a:lnTo>
                <a:close/>
                <a:moveTo>
                  <a:pt x="16498" y="11193"/>
                </a:moveTo>
                <a:lnTo>
                  <a:pt x="16498" y="11948"/>
                </a:lnTo>
                <a:lnTo>
                  <a:pt x="16255" y="12093"/>
                </a:lnTo>
                <a:lnTo>
                  <a:pt x="16011" y="12312"/>
                </a:lnTo>
                <a:lnTo>
                  <a:pt x="15792" y="12556"/>
                </a:lnTo>
                <a:lnTo>
                  <a:pt x="15598" y="12823"/>
                </a:lnTo>
                <a:lnTo>
                  <a:pt x="15598" y="12775"/>
                </a:lnTo>
                <a:lnTo>
                  <a:pt x="15598" y="12434"/>
                </a:lnTo>
                <a:lnTo>
                  <a:pt x="15622" y="12385"/>
                </a:lnTo>
                <a:lnTo>
                  <a:pt x="15914" y="11923"/>
                </a:lnTo>
                <a:lnTo>
                  <a:pt x="16060" y="11680"/>
                </a:lnTo>
                <a:lnTo>
                  <a:pt x="16206" y="11461"/>
                </a:lnTo>
                <a:lnTo>
                  <a:pt x="16352" y="11339"/>
                </a:lnTo>
                <a:lnTo>
                  <a:pt x="16498" y="11193"/>
                </a:lnTo>
                <a:close/>
                <a:moveTo>
                  <a:pt x="16498" y="12288"/>
                </a:moveTo>
                <a:lnTo>
                  <a:pt x="16498" y="13140"/>
                </a:lnTo>
                <a:lnTo>
                  <a:pt x="16303" y="13213"/>
                </a:lnTo>
                <a:lnTo>
                  <a:pt x="16157" y="13334"/>
                </a:lnTo>
                <a:lnTo>
                  <a:pt x="16011" y="13456"/>
                </a:lnTo>
                <a:lnTo>
                  <a:pt x="15890" y="13602"/>
                </a:lnTo>
                <a:lnTo>
                  <a:pt x="15719" y="13797"/>
                </a:lnTo>
                <a:lnTo>
                  <a:pt x="15573" y="14016"/>
                </a:lnTo>
                <a:lnTo>
                  <a:pt x="15573" y="13602"/>
                </a:lnTo>
                <a:lnTo>
                  <a:pt x="15792" y="13213"/>
                </a:lnTo>
                <a:lnTo>
                  <a:pt x="16036" y="12848"/>
                </a:lnTo>
                <a:lnTo>
                  <a:pt x="16255" y="12556"/>
                </a:lnTo>
                <a:lnTo>
                  <a:pt x="16498" y="12288"/>
                </a:lnTo>
                <a:close/>
                <a:moveTo>
                  <a:pt x="2847" y="13286"/>
                </a:moveTo>
                <a:lnTo>
                  <a:pt x="2799" y="13310"/>
                </a:lnTo>
                <a:lnTo>
                  <a:pt x="2774" y="13334"/>
                </a:lnTo>
                <a:lnTo>
                  <a:pt x="2580" y="13675"/>
                </a:lnTo>
                <a:lnTo>
                  <a:pt x="2507" y="13870"/>
                </a:lnTo>
                <a:lnTo>
                  <a:pt x="2458" y="14064"/>
                </a:lnTo>
                <a:lnTo>
                  <a:pt x="2434" y="14259"/>
                </a:lnTo>
                <a:lnTo>
                  <a:pt x="2458" y="14332"/>
                </a:lnTo>
                <a:lnTo>
                  <a:pt x="2507" y="14405"/>
                </a:lnTo>
                <a:lnTo>
                  <a:pt x="2555" y="14478"/>
                </a:lnTo>
                <a:lnTo>
                  <a:pt x="2628" y="14527"/>
                </a:lnTo>
                <a:lnTo>
                  <a:pt x="2750" y="14551"/>
                </a:lnTo>
                <a:lnTo>
                  <a:pt x="3018" y="14551"/>
                </a:lnTo>
                <a:lnTo>
                  <a:pt x="3164" y="14527"/>
                </a:lnTo>
                <a:lnTo>
                  <a:pt x="3285" y="14478"/>
                </a:lnTo>
                <a:lnTo>
                  <a:pt x="3431" y="14429"/>
                </a:lnTo>
                <a:lnTo>
                  <a:pt x="3699" y="14283"/>
                </a:lnTo>
                <a:lnTo>
                  <a:pt x="3942" y="14089"/>
                </a:lnTo>
                <a:lnTo>
                  <a:pt x="4015" y="14186"/>
                </a:lnTo>
                <a:lnTo>
                  <a:pt x="4137" y="14259"/>
                </a:lnTo>
                <a:lnTo>
                  <a:pt x="4234" y="14332"/>
                </a:lnTo>
                <a:lnTo>
                  <a:pt x="4380" y="14381"/>
                </a:lnTo>
                <a:lnTo>
                  <a:pt x="4551" y="14429"/>
                </a:lnTo>
                <a:lnTo>
                  <a:pt x="4867" y="14429"/>
                </a:lnTo>
                <a:lnTo>
                  <a:pt x="5037" y="14405"/>
                </a:lnTo>
                <a:lnTo>
                  <a:pt x="5183" y="14356"/>
                </a:lnTo>
                <a:lnTo>
                  <a:pt x="5329" y="14283"/>
                </a:lnTo>
                <a:lnTo>
                  <a:pt x="5475" y="14186"/>
                </a:lnTo>
                <a:lnTo>
                  <a:pt x="5597" y="14089"/>
                </a:lnTo>
                <a:lnTo>
                  <a:pt x="5719" y="14186"/>
                </a:lnTo>
                <a:lnTo>
                  <a:pt x="5889" y="14235"/>
                </a:lnTo>
                <a:lnTo>
                  <a:pt x="6084" y="14259"/>
                </a:lnTo>
                <a:lnTo>
                  <a:pt x="6278" y="14259"/>
                </a:lnTo>
                <a:lnTo>
                  <a:pt x="6814" y="14235"/>
                </a:lnTo>
                <a:lnTo>
                  <a:pt x="7325" y="14259"/>
                </a:lnTo>
                <a:lnTo>
                  <a:pt x="7665" y="14283"/>
                </a:lnTo>
                <a:lnTo>
                  <a:pt x="8030" y="14259"/>
                </a:lnTo>
                <a:lnTo>
                  <a:pt x="8225" y="14235"/>
                </a:lnTo>
                <a:lnTo>
                  <a:pt x="8395" y="14186"/>
                </a:lnTo>
                <a:lnTo>
                  <a:pt x="8541" y="14113"/>
                </a:lnTo>
                <a:lnTo>
                  <a:pt x="8687" y="13991"/>
                </a:lnTo>
                <a:lnTo>
                  <a:pt x="8712" y="13943"/>
                </a:lnTo>
                <a:lnTo>
                  <a:pt x="8712" y="13894"/>
                </a:lnTo>
                <a:lnTo>
                  <a:pt x="8687" y="13845"/>
                </a:lnTo>
                <a:lnTo>
                  <a:pt x="8639" y="13821"/>
                </a:lnTo>
                <a:lnTo>
                  <a:pt x="8420" y="13772"/>
                </a:lnTo>
                <a:lnTo>
                  <a:pt x="8225" y="13797"/>
                </a:lnTo>
                <a:lnTo>
                  <a:pt x="7787" y="13845"/>
                </a:lnTo>
                <a:lnTo>
                  <a:pt x="7373" y="13845"/>
                </a:lnTo>
                <a:lnTo>
                  <a:pt x="6935" y="13797"/>
                </a:lnTo>
                <a:lnTo>
                  <a:pt x="6716" y="13797"/>
                </a:lnTo>
                <a:lnTo>
                  <a:pt x="6376" y="13821"/>
                </a:lnTo>
                <a:lnTo>
                  <a:pt x="6059" y="13821"/>
                </a:lnTo>
                <a:lnTo>
                  <a:pt x="5962" y="13797"/>
                </a:lnTo>
                <a:lnTo>
                  <a:pt x="5938" y="13797"/>
                </a:lnTo>
                <a:lnTo>
                  <a:pt x="5938" y="13772"/>
                </a:lnTo>
                <a:lnTo>
                  <a:pt x="5962" y="13699"/>
                </a:lnTo>
                <a:lnTo>
                  <a:pt x="5938" y="13602"/>
                </a:lnTo>
                <a:lnTo>
                  <a:pt x="5913" y="13553"/>
                </a:lnTo>
                <a:lnTo>
                  <a:pt x="5865" y="13480"/>
                </a:lnTo>
                <a:lnTo>
                  <a:pt x="5816" y="13456"/>
                </a:lnTo>
                <a:lnTo>
                  <a:pt x="5743" y="13432"/>
                </a:lnTo>
                <a:lnTo>
                  <a:pt x="5670" y="13456"/>
                </a:lnTo>
                <a:lnTo>
                  <a:pt x="5597" y="13505"/>
                </a:lnTo>
                <a:lnTo>
                  <a:pt x="5354" y="13748"/>
                </a:lnTo>
                <a:lnTo>
                  <a:pt x="5062" y="13943"/>
                </a:lnTo>
                <a:lnTo>
                  <a:pt x="4964" y="13991"/>
                </a:lnTo>
                <a:lnTo>
                  <a:pt x="4818" y="14016"/>
                </a:lnTo>
                <a:lnTo>
                  <a:pt x="4672" y="14016"/>
                </a:lnTo>
                <a:lnTo>
                  <a:pt x="4526" y="13991"/>
                </a:lnTo>
                <a:lnTo>
                  <a:pt x="4405" y="13943"/>
                </a:lnTo>
                <a:lnTo>
                  <a:pt x="4307" y="13870"/>
                </a:lnTo>
                <a:lnTo>
                  <a:pt x="4283" y="13821"/>
                </a:lnTo>
                <a:lnTo>
                  <a:pt x="4283" y="13748"/>
                </a:lnTo>
                <a:lnTo>
                  <a:pt x="4283" y="13675"/>
                </a:lnTo>
                <a:lnTo>
                  <a:pt x="4307" y="13578"/>
                </a:lnTo>
                <a:lnTo>
                  <a:pt x="4307" y="13505"/>
                </a:lnTo>
                <a:lnTo>
                  <a:pt x="4307" y="13432"/>
                </a:lnTo>
                <a:lnTo>
                  <a:pt x="4259" y="13383"/>
                </a:lnTo>
                <a:lnTo>
                  <a:pt x="4186" y="13334"/>
                </a:lnTo>
                <a:lnTo>
                  <a:pt x="4113" y="13310"/>
                </a:lnTo>
                <a:lnTo>
                  <a:pt x="4040" y="13334"/>
                </a:lnTo>
                <a:lnTo>
                  <a:pt x="3967" y="13359"/>
                </a:lnTo>
                <a:lnTo>
                  <a:pt x="3918" y="13432"/>
                </a:lnTo>
                <a:lnTo>
                  <a:pt x="3845" y="13529"/>
                </a:lnTo>
                <a:lnTo>
                  <a:pt x="3772" y="13602"/>
                </a:lnTo>
                <a:lnTo>
                  <a:pt x="3602" y="13772"/>
                </a:lnTo>
                <a:lnTo>
                  <a:pt x="3407" y="13918"/>
                </a:lnTo>
                <a:lnTo>
                  <a:pt x="3212" y="14016"/>
                </a:lnTo>
                <a:lnTo>
                  <a:pt x="3091" y="14089"/>
                </a:lnTo>
                <a:lnTo>
                  <a:pt x="2945" y="14113"/>
                </a:lnTo>
                <a:lnTo>
                  <a:pt x="2896" y="14113"/>
                </a:lnTo>
                <a:lnTo>
                  <a:pt x="2847" y="14089"/>
                </a:lnTo>
                <a:lnTo>
                  <a:pt x="2847" y="14016"/>
                </a:lnTo>
                <a:lnTo>
                  <a:pt x="2847" y="13918"/>
                </a:lnTo>
                <a:lnTo>
                  <a:pt x="2969" y="13456"/>
                </a:lnTo>
                <a:lnTo>
                  <a:pt x="2969" y="13407"/>
                </a:lnTo>
                <a:lnTo>
                  <a:pt x="2969" y="13359"/>
                </a:lnTo>
                <a:lnTo>
                  <a:pt x="2920" y="13310"/>
                </a:lnTo>
                <a:lnTo>
                  <a:pt x="2872" y="13286"/>
                </a:lnTo>
                <a:close/>
                <a:moveTo>
                  <a:pt x="16498" y="13286"/>
                </a:moveTo>
                <a:lnTo>
                  <a:pt x="16474" y="14137"/>
                </a:lnTo>
                <a:lnTo>
                  <a:pt x="16425" y="14137"/>
                </a:lnTo>
                <a:lnTo>
                  <a:pt x="16328" y="14210"/>
                </a:lnTo>
                <a:lnTo>
                  <a:pt x="16206" y="14283"/>
                </a:lnTo>
                <a:lnTo>
                  <a:pt x="15987" y="14478"/>
                </a:lnTo>
                <a:lnTo>
                  <a:pt x="15792" y="14697"/>
                </a:lnTo>
                <a:lnTo>
                  <a:pt x="15622" y="14916"/>
                </a:lnTo>
                <a:lnTo>
                  <a:pt x="15525" y="15038"/>
                </a:lnTo>
                <a:lnTo>
                  <a:pt x="15549" y="14673"/>
                </a:lnTo>
                <a:lnTo>
                  <a:pt x="15573" y="14673"/>
                </a:lnTo>
                <a:lnTo>
                  <a:pt x="15695" y="14502"/>
                </a:lnTo>
                <a:lnTo>
                  <a:pt x="15817" y="14332"/>
                </a:lnTo>
                <a:lnTo>
                  <a:pt x="16011" y="13967"/>
                </a:lnTo>
                <a:lnTo>
                  <a:pt x="16230" y="13602"/>
                </a:lnTo>
                <a:lnTo>
                  <a:pt x="16352" y="13432"/>
                </a:lnTo>
                <a:lnTo>
                  <a:pt x="16498" y="13286"/>
                </a:lnTo>
                <a:close/>
                <a:moveTo>
                  <a:pt x="16474" y="14332"/>
                </a:moveTo>
                <a:lnTo>
                  <a:pt x="16449" y="15208"/>
                </a:lnTo>
                <a:lnTo>
                  <a:pt x="16352" y="15232"/>
                </a:lnTo>
                <a:lnTo>
                  <a:pt x="16230" y="15305"/>
                </a:lnTo>
                <a:lnTo>
                  <a:pt x="15987" y="15500"/>
                </a:lnTo>
                <a:lnTo>
                  <a:pt x="15768" y="15719"/>
                </a:lnTo>
                <a:lnTo>
                  <a:pt x="15622" y="15889"/>
                </a:lnTo>
                <a:lnTo>
                  <a:pt x="15476" y="16035"/>
                </a:lnTo>
                <a:lnTo>
                  <a:pt x="15476" y="15743"/>
                </a:lnTo>
                <a:lnTo>
                  <a:pt x="15549" y="15695"/>
                </a:lnTo>
                <a:lnTo>
                  <a:pt x="15598" y="15646"/>
                </a:lnTo>
                <a:lnTo>
                  <a:pt x="15671" y="15500"/>
                </a:lnTo>
                <a:lnTo>
                  <a:pt x="15817" y="15257"/>
                </a:lnTo>
                <a:lnTo>
                  <a:pt x="16011" y="15013"/>
                </a:lnTo>
                <a:lnTo>
                  <a:pt x="16279" y="14697"/>
                </a:lnTo>
                <a:lnTo>
                  <a:pt x="16376" y="14502"/>
                </a:lnTo>
                <a:lnTo>
                  <a:pt x="16474" y="14332"/>
                </a:lnTo>
                <a:close/>
                <a:moveTo>
                  <a:pt x="16449" y="15622"/>
                </a:moveTo>
                <a:lnTo>
                  <a:pt x="16425" y="16376"/>
                </a:lnTo>
                <a:lnTo>
                  <a:pt x="16328" y="16425"/>
                </a:lnTo>
                <a:lnTo>
                  <a:pt x="16230" y="16522"/>
                </a:lnTo>
                <a:lnTo>
                  <a:pt x="16036" y="16692"/>
                </a:lnTo>
                <a:lnTo>
                  <a:pt x="15719" y="17082"/>
                </a:lnTo>
                <a:lnTo>
                  <a:pt x="15427" y="17422"/>
                </a:lnTo>
                <a:lnTo>
                  <a:pt x="15427" y="17106"/>
                </a:lnTo>
                <a:lnTo>
                  <a:pt x="15452" y="16960"/>
                </a:lnTo>
                <a:lnTo>
                  <a:pt x="15452" y="16887"/>
                </a:lnTo>
                <a:lnTo>
                  <a:pt x="15476" y="16765"/>
                </a:lnTo>
                <a:lnTo>
                  <a:pt x="15525" y="16644"/>
                </a:lnTo>
                <a:lnTo>
                  <a:pt x="15598" y="16522"/>
                </a:lnTo>
                <a:lnTo>
                  <a:pt x="15695" y="16400"/>
                </a:lnTo>
                <a:lnTo>
                  <a:pt x="15890" y="16181"/>
                </a:lnTo>
                <a:lnTo>
                  <a:pt x="16060" y="15987"/>
                </a:lnTo>
                <a:lnTo>
                  <a:pt x="16255" y="15816"/>
                </a:lnTo>
                <a:lnTo>
                  <a:pt x="16449" y="15622"/>
                </a:lnTo>
                <a:close/>
                <a:moveTo>
                  <a:pt x="16401" y="16984"/>
                </a:moveTo>
                <a:lnTo>
                  <a:pt x="16401" y="17641"/>
                </a:lnTo>
                <a:lnTo>
                  <a:pt x="16157" y="17763"/>
                </a:lnTo>
                <a:lnTo>
                  <a:pt x="15938" y="17933"/>
                </a:lnTo>
                <a:lnTo>
                  <a:pt x="15719" y="18104"/>
                </a:lnTo>
                <a:lnTo>
                  <a:pt x="15549" y="18323"/>
                </a:lnTo>
                <a:lnTo>
                  <a:pt x="15403" y="18493"/>
                </a:lnTo>
                <a:lnTo>
                  <a:pt x="15403" y="18347"/>
                </a:lnTo>
                <a:lnTo>
                  <a:pt x="15452" y="18298"/>
                </a:lnTo>
                <a:lnTo>
                  <a:pt x="15476" y="18250"/>
                </a:lnTo>
                <a:lnTo>
                  <a:pt x="15525" y="18104"/>
                </a:lnTo>
                <a:lnTo>
                  <a:pt x="15598" y="17982"/>
                </a:lnTo>
                <a:lnTo>
                  <a:pt x="15768" y="17714"/>
                </a:lnTo>
                <a:lnTo>
                  <a:pt x="15963" y="17471"/>
                </a:lnTo>
                <a:lnTo>
                  <a:pt x="16157" y="17252"/>
                </a:lnTo>
                <a:lnTo>
                  <a:pt x="16401" y="16984"/>
                </a:lnTo>
                <a:close/>
                <a:moveTo>
                  <a:pt x="14405" y="1533"/>
                </a:moveTo>
                <a:lnTo>
                  <a:pt x="14722" y="1558"/>
                </a:lnTo>
                <a:lnTo>
                  <a:pt x="14819" y="1582"/>
                </a:lnTo>
                <a:lnTo>
                  <a:pt x="14892" y="1606"/>
                </a:lnTo>
                <a:lnTo>
                  <a:pt x="14965" y="1655"/>
                </a:lnTo>
                <a:lnTo>
                  <a:pt x="14965" y="1874"/>
                </a:lnTo>
                <a:lnTo>
                  <a:pt x="14989" y="2093"/>
                </a:lnTo>
                <a:lnTo>
                  <a:pt x="15062" y="2531"/>
                </a:lnTo>
                <a:lnTo>
                  <a:pt x="15062" y="3188"/>
                </a:lnTo>
                <a:lnTo>
                  <a:pt x="15038" y="3821"/>
                </a:lnTo>
                <a:lnTo>
                  <a:pt x="15014" y="5183"/>
                </a:lnTo>
                <a:lnTo>
                  <a:pt x="15014" y="6546"/>
                </a:lnTo>
                <a:lnTo>
                  <a:pt x="15038" y="9563"/>
                </a:lnTo>
                <a:lnTo>
                  <a:pt x="15038" y="12580"/>
                </a:lnTo>
                <a:lnTo>
                  <a:pt x="15038" y="13651"/>
                </a:lnTo>
                <a:lnTo>
                  <a:pt x="14989" y="14697"/>
                </a:lnTo>
                <a:lnTo>
                  <a:pt x="14941" y="15768"/>
                </a:lnTo>
                <a:lnTo>
                  <a:pt x="14892" y="16814"/>
                </a:lnTo>
                <a:lnTo>
                  <a:pt x="14868" y="18420"/>
                </a:lnTo>
                <a:lnTo>
                  <a:pt x="14843" y="19077"/>
                </a:lnTo>
                <a:lnTo>
                  <a:pt x="14843" y="19296"/>
                </a:lnTo>
                <a:lnTo>
                  <a:pt x="14819" y="19393"/>
                </a:lnTo>
                <a:lnTo>
                  <a:pt x="14868" y="19296"/>
                </a:lnTo>
                <a:lnTo>
                  <a:pt x="14843" y="19369"/>
                </a:lnTo>
                <a:lnTo>
                  <a:pt x="14843" y="19442"/>
                </a:lnTo>
                <a:lnTo>
                  <a:pt x="14503" y="19491"/>
                </a:lnTo>
                <a:lnTo>
                  <a:pt x="13505" y="19491"/>
                </a:lnTo>
                <a:lnTo>
                  <a:pt x="12580" y="19515"/>
                </a:lnTo>
                <a:lnTo>
                  <a:pt x="11680" y="19539"/>
                </a:lnTo>
                <a:lnTo>
                  <a:pt x="9636" y="19466"/>
                </a:lnTo>
                <a:lnTo>
                  <a:pt x="7592" y="19418"/>
                </a:lnTo>
                <a:lnTo>
                  <a:pt x="6570" y="19393"/>
                </a:lnTo>
                <a:lnTo>
                  <a:pt x="2653" y="19393"/>
                </a:lnTo>
                <a:lnTo>
                  <a:pt x="1777" y="19466"/>
                </a:lnTo>
                <a:lnTo>
                  <a:pt x="1266" y="19491"/>
                </a:lnTo>
                <a:lnTo>
                  <a:pt x="731" y="19515"/>
                </a:lnTo>
                <a:lnTo>
                  <a:pt x="731" y="19491"/>
                </a:lnTo>
                <a:lnTo>
                  <a:pt x="682" y="18955"/>
                </a:lnTo>
                <a:lnTo>
                  <a:pt x="658" y="18420"/>
                </a:lnTo>
                <a:lnTo>
                  <a:pt x="633" y="17349"/>
                </a:lnTo>
                <a:lnTo>
                  <a:pt x="658" y="16279"/>
                </a:lnTo>
                <a:lnTo>
                  <a:pt x="633" y="15743"/>
                </a:lnTo>
                <a:lnTo>
                  <a:pt x="609" y="15208"/>
                </a:lnTo>
                <a:lnTo>
                  <a:pt x="560" y="14648"/>
                </a:lnTo>
                <a:lnTo>
                  <a:pt x="560" y="14113"/>
                </a:lnTo>
                <a:lnTo>
                  <a:pt x="560" y="13553"/>
                </a:lnTo>
                <a:lnTo>
                  <a:pt x="560" y="13018"/>
                </a:lnTo>
                <a:lnTo>
                  <a:pt x="633" y="11923"/>
                </a:lnTo>
                <a:lnTo>
                  <a:pt x="682" y="10828"/>
                </a:lnTo>
                <a:lnTo>
                  <a:pt x="731" y="9685"/>
                </a:lnTo>
                <a:lnTo>
                  <a:pt x="731" y="8541"/>
                </a:lnTo>
                <a:lnTo>
                  <a:pt x="682" y="7422"/>
                </a:lnTo>
                <a:lnTo>
                  <a:pt x="658" y="6278"/>
                </a:lnTo>
                <a:lnTo>
                  <a:pt x="585" y="4015"/>
                </a:lnTo>
                <a:lnTo>
                  <a:pt x="560" y="2847"/>
                </a:lnTo>
                <a:lnTo>
                  <a:pt x="560" y="2239"/>
                </a:lnTo>
                <a:lnTo>
                  <a:pt x="512" y="1655"/>
                </a:lnTo>
                <a:lnTo>
                  <a:pt x="852" y="1679"/>
                </a:lnTo>
                <a:lnTo>
                  <a:pt x="1193" y="1704"/>
                </a:lnTo>
                <a:lnTo>
                  <a:pt x="1874" y="1679"/>
                </a:lnTo>
                <a:lnTo>
                  <a:pt x="1874" y="1679"/>
                </a:lnTo>
                <a:lnTo>
                  <a:pt x="1753" y="1850"/>
                </a:lnTo>
                <a:lnTo>
                  <a:pt x="1631" y="2020"/>
                </a:lnTo>
                <a:lnTo>
                  <a:pt x="1558" y="2190"/>
                </a:lnTo>
                <a:lnTo>
                  <a:pt x="1534" y="2409"/>
                </a:lnTo>
                <a:lnTo>
                  <a:pt x="1534" y="2507"/>
                </a:lnTo>
                <a:lnTo>
                  <a:pt x="1558" y="2628"/>
                </a:lnTo>
                <a:lnTo>
                  <a:pt x="1607" y="2872"/>
                </a:lnTo>
                <a:lnTo>
                  <a:pt x="1728" y="3066"/>
                </a:lnTo>
                <a:lnTo>
                  <a:pt x="1874" y="3261"/>
                </a:lnTo>
                <a:lnTo>
                  <a:pt x="2069" y="3407"/>
                </a:lnTo>
                <a:lnTo>
                  <a:pt x="2288" y="3529"/>
                </a:lnTo>
                <a:lnTo>
                  <a:pt x="2385" y="3553"/>
                </a:lnTo>
                <a:lnTo>
                  <a:pt x="2507" y="3577"/>
                </a:lnTo>
                <a:lnTo>
                  <a:pt x="2750" y="3577"/>
                </a:lnTo>
                <a:lnTo>
                  <a:pt x="2896" y="3529"/>
                </a:lnTo>
                <a:lnTo>
                  <a:pt x="3042" y="3480"/>
                </a:lnTo>
                <a:lnTo>
                  <a:pt x="3164" y="3407"/>
                </a:lnTo>
                <a:lnTo>
                  <a:pt x="3285" y="3310"/>
                </a:lnTo>
                <a:lnTo>
                  <a:pt x="3407" y="3188"/>
                </a:lnTo>
                <a:lnTo>
                  <a:pt x="3504" y="3066"/>
                </a:lnTo>
                <a:lnTo>
                  <a:pt x="3577" y="2945"/>
                </a:lnTo>
                <a:lnTo>
                  <a:pt x="3650" y="2799"/>
                </a:lnTo>
                <a:lnTo>
                  <a:pt x="3699" y="2653"/>
                </a:lnTo>
                <a:lnTo>
                  <a:pt x="3748" y="2482"/>
                </a:lnTo>
                <a:lnTo>
                  <a:pt x="3772" y="2336"/>
                </a:lnTo>
                <a:lnTo>
                  <a:pt x="3772" y="2190"/>
                </a:lnTo>
                <a:lnTo>
                  <a:pt x="3748" y="2044"/>
                </a:lnTo>
                <a:lnTo>
                  <a:pt x="3723" y="1923"/>
                </a:lnTo>
                <a:lnTo>
                  <a:pt x="3675" y="1801"/>
                </a:lnTo>
                <a:lnTo>
                  <a:pt x="3577" y="1679"/>
                </a:lnTo>
                <a:lnTo>
                  <a:pt x="5378" y="1679"/>
                </a:lnTo>
                <a:lnTo>
                  <a:pt x="5281" y="1777"/>
                </a:lnTo>
                <a:lnTo>
                  <a:pt x="5208" y="1874"/>
                </a:lnTo>
                <a:lnTo>
                  <a:pt x="5086" y="2069"/>
                </a:lnTo>
                <a:lnTo>
                  <a:pt x="5013" y="2288"/>
                </a:lnTo>
                <a:lnTo>
                  <a:pt x="4989" y="2507"/>
                </a:lnTo>
                <a:lnTo>
                  <a:pt x="5013" y="2726"/>
                </a:lnTo>
                <a:lnTo>
                  <a:pt x="5110" y="2920"/>
                </a:lnTo>
                <a:lnTo>
                  <a:pt x="5232" y="3091"/>
                </a:lnTo>
                <a:lnTo>
                  <a:pt x="5402" y="3261"/>
                </a:lnTo>
                <a:lnTo>
                  <a:pt x="5597" y="3358"/>
                </a:lnTo>
                <a:lnTo>
                  <a:pt x="5840" y="3431"/>
                </a:lnTo>
                <a:lnTo>
                  <a:pt x="6059" y="3456"/>
                </a:lnTo>
                <a:lnTo>
                  <a:pt x="6303" y="3431"/>
                </a:lnTo>
                <a:lnTo>
                  <a:pt x="6497" y="3358"/>
                </a:lnTo>
                <a:lnTo>
                  <a:pt x="6716" y="3237"/>
                </a:lnTo>
                <a:lnTo>
                  <a:pt x="6862" y="3091"/>
                </a:lnTo>
                <a:lnTo>
                  <a:pt x="7008" y="2896"/>
                </a:lnTo>
                <a:lnTo>
                  <a:pt x="7081" y="2653"/>
                </a:lnTo>
                <a:lnTo>
                  <a:pt x="7106" y="2531"/>
                </a:lnTo>
                <a:lnTo>
                  <a:pt x="7106" y="2409"/>
                </a:lnTo>
                <a:lnTo>
                  <a:pt x="7081" y="2142"/>
                </a:lnTo>
                <a:lnTo>
                  <a:pt x="7057" y="1996"/>
                </a:lnTo>
                <a:lnTo>
                  <a:pt x="7008" y="1874"/>
                </a:lnTo>
                <a:lnTo>
                  <a:pt x="6935" y="1777"/>
                </a:lnTo>
                <a:lnTo>
                  <a:pt x="6862" y="1679"/>
                </a:lnTo>
                <a:lnTo>
                  <a:pt x="8614" y="1631"/>
                </a:lnTo>
                <a:lnTo>
                  <a:pt x="8639" y="1631"/>
                </a:lnTo>
                <a:lnTo>
                  <a:pt x="8541" y="1801"/>
                </a:lnTo>
                <a:lnTo>
                  <a:pt x="8444" y="1971"/>
                </a:lnTo>
                <a:lnTo>
                  <a:pt x="8420" y="2142"/>
                </a:lnTo>
                <a:lnTo>
                  <a:pt x="8395" y="2336"/>
                </a:lnTo>
                <a:lnTo>
                  <a:pt x="8420" y="2458"/>
                </a:lnTo>
                <a:lnTo>
                  <a:pt x="8444" y="2580"/>
                </a:lnTo>
                <a:lnTo>
                  <a:pt x="8493" y="2677"/>
                </a:lnTo>
                <a:lnTo>
                  <a:pt x="8541" y="2774"/>
                </a:lnTo>
                <a:lnTo>
                  <a:pt x="8712" y="2969"/>
                </a:lnTo>
                <a:lnTo>
                  <a:pt x="8906" y="3115"/>
                </a:lnTo>
                <a:lnTo>
                  <a:pt x="9125" y="3237"/>
                </a:lnTo>
                <a:lnTo>
                  <a:pt x="9369" y="3310"/>
                </a:lnTo>
                <a:lnTo>
                  <a:pt x="9588" y="3310"/>
                </a:lnTo>
                <a:lnTo>
                  <a:pt x="9709" y="3285"/>
                </a:lnTo>
                <a:lnTo>
                  <a:pt x="9831" y="3237"/>
                </a:lnTo>
                <a:lnTo>
                  <a:pt x="9977" y="3139"/>
                </a:lnTo>
                <a:lnTo>
                  <a:pt x="10098" y="3018"/>
                </a:lnTo>
                <a:lnTo>
                  <a:pt x="10171" y="2872"/>
                </a:lnTo>
                <a:lnTo>
                  <a:pt x="10244" y="2701"/>
                </a:lnTo>
                <a:lnTo>
                  <a:pt x="10293" y="2507"/>
                </a:lnTo>
                <a:lnTo>
                  <a:pt x="10293" y="2336"/>
                </a:lnTo>
                <a:lnTo>
                  <a:pt x="10293" y="2142"/>
                </a:lnTo>
                <a:lnTo>
                  <a:pt x="10293" y="1971"/>
                </a:lnTo>
                <a:lnTo>
                  <a:pt x="10220" y="1777"/>
                </a:lnTo>
                <a:lnTo>
                  <a:pt x="10123" y="1582"/>
                </a:lnTo>
                <a:lnTo>
                  <a:pt x="11169" y="1558"/>
                </a:lnTo>
                <a:lnTo>
                  <a:pt x="12215" y="1533"/>
                </a:lnTo>
                <a:lnTo>
                  <a:pt x="12069" y="1631"/>
                </a:lnTo>
                <a:lnTo>
                  <a:pt x="11948" y="1728"/>
                </a:lnTo>
                <a:lnTo>
                  <a:pt x="11850" y="1850"/>
                </a:lnTo>
                <a:lnTo>
                  <a:pt x="11753" y="1996"/>
                </a:lnTo>
                <a:lnTo>
                  <a:pt x="11656" y="2190"/>
                </a:lnTo>
                <a:lnTo>
                  <a:pt x="11631" y="2409"/>
                </a:lnTo>
                <a:lnTo>
                  <a:pt x="11631" y="2604"/>
                </a:lnTo>
                <a:lnTo>
                  <a:pt x="11704" y="2799"/>
                </a:lnTo>
                <a:lnTo>
                  <a:pt x="11802" y="2969"/>
                </a:lnTo>
                <a:lnTo>
                  <a:pt x="11948" y="3115"/>
                </a:lnTo>
                <a:lnTo>
                  <a:pt x="12118" y="3237"/>
                </a:lnTo>
                <a:lnTo>
                  <a:pt x="12313" y="3310"/>
                </a:lnTo>
                <a:lnTo>
                  <a:pt x="12532" y="3358"/>
                </a:lnTo>
                <a:lnTo>
                  <a:pt x="12751" y="3383"/>
                </a:lnTo>
                <a:lnTo>
                  <a:pt x="12970" y="3358"/>
                </a:lnTo>
                <a:lnTo>
                  <a:pt x="13213" y="3310"/>
                </a:lnTo>
                <a:lnTo>
                  <a:pt x="13432" y="3237"/>
                </a:lnTo>
                <a:lnTo>
                  <a:pt x="13602" y="3115"/>
                </a:lnTo>
                <a:lnTo>
                  <a:pt x="13773" y="2969"/>
                </a:lnTo>
                <a:lnTo>
                  <a:pt x="13821" y="2872"/>
                </a:lnTo>
                <a:lnTo>
                  <a:pt x="13870" y="2774"/>
                </a:lnTo>
                <a:lnTo>
                  <a:pt x="13919" y="2628"/>
                </a:lnTo>
                <a:lnTo>
                  <a:pt x="13919" y="2458"/>
                </a:lnTo>
                <a:lnTo>
                  <a:pt x="13894" y="2288"/>
                </a:lnTo>
                <a:lnTo>
                  <a:pt x="13846" y="2117"/>
                </a:lnTo>
                <a:lnTo>
                  <a:pt x="13773" y="1947"/>
                </a:lnTo>
                <a:lnTo>
                  <a:pt x="13675" y="1801"/>
                </a:lnTo>
                <a:lnTo>
                  <a:pt x="13554" y="1655"/>
                </a:lnTo>
                <a:lnTo>
                  <a:pt x="13432" y="1558"/>
                </a:lnTo>
                <a:lnTo>
                  <a:pt x="13870" y="1533"/>
                </a:lnTo>
                <a:close/>
                <a:moveTo>
                  <a:pt x="2628" y="19904"/>
                </a:moveTo>
                <a:lnTo>
                  <a:pt x="2507" y="20002"/>
                </a:lnTo>
                <a:lnTo>
                  <a:pt x="2385" y="20099"/>
                </a:lnTo>
                <a:lnTo>
                  <a:pt x="2190" y="20318"/>
                </a:lnTo>
                <a:lnTo>
                  <a:pt x="1996" y="20464"/>
                </a:lnTo>
                <a:lnTo>
                  <a:pt x="1996" y="20196"/>
                </a:lnTo>
                <a:lnTo>
                  <a:pt x="1996" y="19953"/>
                </a:lnTo>
                <a:lnTo>
                  <a:pt x="2628" y="19904"/>
                </a:lnTo>
                <a:close/>
                <a:moveTo>
                  <a:pt x="16449" y="20220"/>
                </a:moveTo>
                <a:lnTo>
                  <a:pt x="16425" y="20658"/>
                </a:lnTo>
                <a:lnTo>
                  <a:pt x="16376" y="21121"/>
                </a:lnTo>
                <a:lnTo>
                  <a:pt x="16230" y="21145"/>
                </a:lnTo>
                <a:lnTo>
                  <a:pt x="16328" y="20683"/>
                </a:lnTo>
                <a:lnTo>
                  <a:pt x="16449" y="20220"/>
                </a:lnTo>
                <a:close/>
                <a:moveTo>
                  <a:pt x="16425" y="18955"/>
                </a:moveTo>
                <a:lnTo>
                  <a:pt x="16449" y="19880"/>
                </a:lnTo>
                <a:lnTo>
                  <a:pt x="16303" y="19977"/>
                </a:lnTo>
                <a:lnTo>
                  <a:pt x="16206" y="20099"/>
                </a:lnTo>
                <a:lnTo>
                  <a:pt x="16109" y="20245"/>
                </a:lnTo>
                <a:lnTo>
                  <a:pt x="16011" y="20415"/>
                </a:lnTo>
                <a:lnTo>
                  <a:pt x="15890" y="20780"/>
                </a:lnTo>
                <a:lnTo>
                  <a:pt x="15792" y="21194"/>
                </a:lnTo>
                <a:lnTo>
                  <a:pt x="15744" y="21194"/>
                </a:lnTo>
                <a:lnTo>
                  <a:pt x="15817" y="20926"/>
                </a:lnTo>
                <a:lnTo>
                  <a:pt x="15865" y="20658"/>
                </a:lnTo>
                <a:lnTo>
                  <a:pt x="15987" y="20172"/>
                </a:lnTo>
                <a:lnTo>
                  <a:pt x="16206" y="19564"/>
                </a:lnTo>
                <a:lnTo>
                  <a:pt x="16425" y="18955"/>
                </a:lnTo>
                <a:close/>
                <a:moveTo>
                  <a:pt x="16401" y="17787"/>
                </a:moveTo>
                <a:lnTo>
                  <a:pt x="16425" y="18517"/>
                </a:lnTo>
                <a:lnTo>
                  <a:pt x="16303" y="18663"/>
                </a:lnTo>
                <a:lnTo>
                  <a:pt x="16206" y="18834"/>
                </a:lnTo>
                <a:lnTo>
                  <a:pt x="16011" y="19174"/>
                </a:lnTo>
                <a:lnTo>
                  <a:pt x="15865" y="19564"/>
                </a:lnTo>
                <a:lnTo>
                  <a:pt x="15744" y="19929"/>
                </a:lnTo>
                <a:lnTo>
                  <a:pt x="15500" y="20537"/>
                </a:lnTo>
                <a:lnTo>
                  <a:pt x="15379" y="20877"/>
                </a:lnTo>
                <a:lnTo>
                  <a:pt x="15306" y="21218"/>
                </a:lnTo>
                <a:lnTo>
                  <a:pt x="14892" y="21242"/>
                </a:lnTo>
                <a:lnTo>
                  <a:pt x="15038" y="20926"/>
                </a:lnTo>
                <a:lnTo>
                  <a:pt x="15135" y="20585"/>
                </a:lnTo>
                <a:lnTo>
                  <a:pt x="15184" y="20220"/>
                </a:lnTo>
                <a:lnTo>
                  <a:pt x="15184" y="19856"/>
                </a:lnTo>
                <a:lnTo>
                  <a:pt x="15257" y="19831"/>
                </a:lnTo>
                <a:lnTo>
                  <a:pt x="15330" y="19807"/>
                </a:lnTo>
                <a:lnTo>
                  <a:pt x="15379" y="19758"/>
                </a:lnTo>
                <a:lnTo>
                  <a:pt x="15403" y="19710"/>
                </a:lnTo>
                <a:lnTo>
                  <a:pt x="15427" y="19661"/>
                </a:lnTo>
                <a:lnTo>
                  <a:pt x="15427" y="19539"/>
                </a:lnTo>
                <a:lnTo>
                  <a:pt x="15379" y="19418"/>
                </a:lnTo>
                <a:lnTo>
                  <a:pt x="15403" y="19296"/>
                </a:lnTo>
                <a:lnTo>
                  <a:pt x="15403" y="19150"/>
                </a:lnTo>
                <a:lnTo>
                  <a:pt x="15500" y="19053"/>
                </a:lnTo>
                <a:lnTo>
                  <a:pt x="15598" y="18931"/>
                </a:lnTo>
                <a:lnTo>
                  <a:pt x="15768" y="18663"/>
                </a:lnTo>
                <a:lnTo>
                  <a:pt x="16084" y="18225"/>
                </a:lnTo>
                <a:lnTo>
                  <a:pt x="16230" y="18006"/>
                </a:lnTo>
                <a:lnTo>
                  <a:pt x="16401" y="17787"/>
                </a:lnTo>
                <a:close/>
                <a:moveTo>
                  <a:pt x="3431" y="19904"/>
                </a:moveTo>
                <a:lnTo>
                  <a:pt x="3285" y="20002"/>
                </a:lnTo>
                <a:lnTo>
                  <a:pt x="3164" y="20123"/>
                </a:lnTo>
                <a:lnTo>
                  <a:pt x="2920" y="20342"/>
                </a:lnTo>
                <a:lnTo>
                  <a:pt x="2628" y="20683"/>
                </a:lnTo>
                <a:lnTo>
                  <a:pt x="2336" y="21023"/>
                </a:lnTo>
                <a:lnTo>
                  <a:pt x="2093" y="21291"/>
                </a:lnTo>
                <a:lnTo>
                  <a:pt x="2044" y="20902"/>
                </a:lnTo>
                <a:lnTo>
                  <a:pt x="2190" y="20853"/>
                </a:lnTo>
                <a:lnTo>
                  <a:pt x="2312" y="20756"/>
                </a:lnTo>
                <a:lnTo>
                  <a:pt x="2531" y="20585"/>
                </a:lnTo>
                <a:lnTo>
                  <a:pt x="2677" y="20464"/>
                </a:lnTo>
                <a:lnTo>
                  <a:pt x="2823" y="20318"/>
                </a:lnTo>
                <a:lnTo>
                  <a:pt x="2945" y="20172"/>
                </a:lnTo>
                <a:lnTo>
                  <a:pt x="2969" y="20075"/>
                </a:lnTo>
                <a:lnTo>
                  <a:pt x="2993" y="20002"/>
                </a:lnTo>
                <a:lnTo>
                  <a:pt x="2969" y="19953"/>
                </a:lnTo>
                <a:lnTo>
                  <a:pt x="2945" y="19904"/>
                </a:lnTo>
                <a:close/>
                <a:moveTo>
                  <a:pt x="10050" y="19977"/>
                </a:moveTo>
                <a:lnTo>
                  <a:pt x="9879" y="20148"/>
                </a:lnTo>
                <a:lnTo>
                  <a:pt x="9734" y="20293"/>
                </a:lnTo>
                <a:lnTo>
                  <a:pt x="9588" y="20537"/>
                </a:lnTo>
                <a:lnTo>
                  <a:pt x="9442" y="20756"/>
                </a:lnTo>
                <a:lnTo>
                  <a:pt x="9296" y="20975"/>
                </a:lnTo>
                <a:lnTo>
                  <a:pt x="9223" y="21072"/>
                </a:lnTo>
                <a:lnTo>
                  <a:pt x="9198" y="21194"/>
                </a:lnTo>
                <a:lnTo>
                  <a:pt x="9198" y="21242"/>
                </a:lnTo>
                <a:lnTo>
                  <a:pt x="9198" y="21291"/>
                </a:lnTo>
                <a:lnTo>
                  <a:pt x="8493" y="21291"/>
                </a:lnTo>
                <a:lnTo>
                  <a:pt x="8663" y="21072"/>
                </a:lnTo>
                <a:lnTo>
                  <a:pt x="8833" y="20853"/>
                </a:lnTo>
                <a:lnTo>
                  <a:pt x="9028" y="20537"/>
                </a:lnTo>
                <a:lnTo>
                  <a:pt x="9247" y="20245"/>
                </a:lnTo>
                <a:lnTo>
                  <a:pt x="9393" y="20099"/>
                </a:lnTo>
                <a:lnTo>
                  <a:pt x="9563" y="19977"/>
                </a:lnTo>
                <a:close/>
                <a:moveTo>
                  <a:pt x="10780" y="20002"/>
                </a:moveTo>
                <a:lnTo>
                  <a:pt x="10585" y="20342"/>
                </a:lnTo>
                <a:lnTo>
                  <a:pt x="10366" y="20731"/>
                </a:lnTo>
                <a:lnTo>
                  <a:pt x="10147" y="21145"/>
                </a:lnTo>
                <a:lnTo>
                  <a:pt x="10123" y="21218"/>
                </a:lnTo>
                <a:lnTo>
                  <a:pt x="10147" y="21291"/>
                </a:lnTo>
                <a:lnTo>
                  <a:pt x="9417" y="21291"/>
                </a:lnTo>
                <a:lnTo>
                  <a:pt x="9515" y="21242"/>
                </a:lnTo>
                <a:lnTo>
                  <a:pt x="9588" y="21169"/>
                </a:lnTo>
                <a:lnTo>
                  <a:pt x="9734" y="20975"/>
                </a:lnTo>
                <a:lnTo>
                  <a:pt x="9977" y="20610"/>
                </a:lnTo>
                <a:lnTo>
                  <a:pt x="10050" y="20512"/>
                </a:lnTo>
                <a:lnTo>
                  <a:pt x="10147" y="20415"/>
                </a:lnTo>
                <a:lnTo>
                  <a:pt x="10366" y="20220"/>
                </a:lnTo>
                <a:lnTo>
                  <a:pt x="10463" y="20123"/>
                </a:lnTo>
                <a:lnTo>
                  <a:pt x="10512" y="20002"/>
                </a:lnTo>
                <a:close/>
                <a:moveTo>
                  <a:pt x="11534" y="20026"/>
                </a:moveTo>
                <a:lnTo>
                  <a:pt x="11364" y="20269"/>
                </a:lnTo>
                <a:lnTo>
                  <a:pt x="11218" y="20512"/>
                </a:lnTo>
                <a:lnTo>
                  <a:pt x="11120" y="20683"/>
                </a:lnTo>
                <a:lnTo>
                  <a:pt x="11023" y="20877"/>
                </a:lnTo>
                <a:lnTo>
                  <a:pt x="10950" y="21096"/>
                </a:lnTo>
                <a:lnTo>
                  <a:pt x="10901" y="21291"/>
                </a:lnTo>
                <a:lnTo>
                  <a:pt x="10488" y="21291"/>
                </a:lnTo>
                <a:lnTo>
                  <a:pt x="10609" y="21145"/>
                </a:lnTo>
                <a:lnTo>
                  <a:pt x="10707" y="20975"/>
                </a:lnTo>
                <a:lnTo>
                  <a:pt x="10901" y="20658"/>
                </a:lnTo>
                <a:lnTo>
                  <a:pt x="11120" y="20342"/>
                </a:lnTo>
                <a:lnTo>
                  <a:pt x="11218" y="20196"/>
                </a:lnTo>
                <a:lnTo>
                  <a:pt x="11315" y="20026"/>
                </a:lnTo>
                <a:close/>
                <a:moveTo>
                  <a:pt x="14843" y="19953"/>
                </a:moveTo>
                <a:lnTo>
                  <a:pt x="14746" y="20220"/>
                </a:lnTo>
                <a:lnTo>
                  <a:pt x="14697" y="20512"/>
                </a:lnTo>
                <a:lnTo>
                  <a:pt x="14624" y="20780"/>
                </a:lnTo>
                <a:lnTo>
                  <a:pt x="14576" y="20926"/>
                </a:lnTo>
                <a:lnTo>
                  <a:pt x="14527" y="21048"/>
                </a:lnTo>
                <a:lnTo>
                  <a:pt x="14503" y="21121"/>
                </a:lnTo>
                <a:lnTo>
                  <a:pt x="14503" y="21169"/>
                </a:lnTo>
                <a:lnTo>
                  <a:pt x="14527" y="21267"/>
                </a:lnTo>
                <a:lnTo>
                  <a:pt x="14211" y="21291"/>
                </a:lnTo>
                <a:lnTo>
                  <a:pt x="14284" y="20999"/>
                </a:lnTo>
                <a:lnTo>
                  <a:pt x="14381" y="20658"/>
                </a:lnTo>
                <a:lnTo>
                  <a:pt x="14454" y="20293"/>
                </a:lnTo>
                <a:lnTo>
                  <a:pt x="14454" y="20123"/>
                </a:lnTo>
                <a:lnTo>
                  <a:pt x="14478" y="19977"/>
                </a:lnTo>
                <a:lnTo>
                  <a:pt x="14843" y="19953"/>
                </a:lnTo>
                <a:close/>
                <a:moveTo>
                  <a:pt x="12337" y="20026"/>
                </a:moveTo>
                <a:lnTo>
                  <a:pt x="12215" y="20220"/>
                </a:lnTo>
                <a:lnTo>
                  <a:pt x="12142" y="20391"/>
                </a:lnTo>
                <a:lnTo>
                  <a:pt x="11948" y="20829"/>
                </a:lnTo>
                <a:lnTo>
                  <a:pt x="11875" y="21072"/>
                </a:lnTo>
                <a:lnTo>
                  <a:pt x="11826" y="21315"/>
                </a:lnTo>
                <a:lnTo>
                  <a:pt x="11364" y="21291"/>
                </a:lnTo>
                <a:lnTo>
                  <a:pt x="11412" y="21121"/>
                </a:lnTo>
                <a:lnTo>
                  <a:pt x="11485" y="20950"/>
                </a:lnTo>
                <a:lnTo>
                  <a:pt x="11656" y="20634"/>
                </a:lnTo>
                <a:lnTo>
                  <a:pt x="11826" y="20342"/>
                </a:lnTo>
                <a:lnTo>
                  <a:pt x="11899" y="20196"/>
                </a:lnTo>
                <a:lnTo>
                  <a:pt x="11948" y="20026"/>
                </a:lnTo>
                <a:close/>
                <a:moveTo>
                  <a:pt x="13335" y="20002"/>
                </a:moveTo>
                <a:lnTo>
                  <a:pt x="13213" y="20148"/>
                </a:lnTo>
                <a:lnTo>
                  <a:pt x="13140" y="20293"/>
                </a:lnTo>
                <a:lnTo>
                  <a:pt x="12970" y="20585"/>
                </a:lnTo>
                <a:lnTo>
                  <a:pt x="12799" y="20950"/>
                </a:lnTo>
                <a:lnTo>
                  <a:pt x="12751" y="21121"/>
                </a:lnTo>
                <a:lnTo>
                  <a:pt x="12702" y="21315"/>
                </a:lnTo>
                <a:lnTo>
                  <a:pt x="12264" y="21315"/>
                </a:lnTo>
                <a:lnTo>
                  <a:pt x="12337" y="21023"/>
                </a:lnTo>
                <a:lnTo>
                  <a:pt x="12410" y="20756"/>
                </a:lnTo>
                <a:lnTo>
                  <a:pt x="12507" y="20366"/>
                </a:lnTo>
                <a:lnTo>
                  <a:pt x="12580" y="20172"/>
                </a:lnTo>
                <a:lnTo>
                  <a:pt x="12629" y="20075"/>
                </a:lnTo>
                <a:lnTo>
                  <a:pt x="12702" y="20026"/>
                </a:lnTo>
                <a:lnTo>
                  <a:pt x="13335" y="20002"/>
                </a:lnTo>
                <a:close/>
                <a:moveTo>
                  <a:pt x="14113" y="20002"/>
                </a:moveTo>
                <a:lnTo>
                  <a:pt x="14065" y="20196"/>
                </a:lnTo>
                <a:lnTo>
                  <a:pt x="14016" y="20366"/>
                </a:lnTo>
                <a:lnTo>
                  <a:pt x="13870" y="20804"/>
                </a:lnTo>
                <a:lnTo>
                  <a:pt x="13748" y="21242"/>
                </a:lnTo>
                <a:lnTo>
                  <a:pt x="13748" y="21291"/>
                </a:lnTo>
                <a:lnTo>
                  <a:pt x="13164" y="21315"/>
                </a:lnTo>
                <a:lnTo>
                  <a:pt x="13262" y="21023"/>
                </a:lnTo>
                <a:lnTo>
                  <a:pt x="13383" y="20731"/>
                </a:lnTo>
                <a:lnTo>
                  <a:pt x="13578" y="20391"/>
                </a:lnTo>
                <a:lnTo>
                  <a:pt x="13651" y="20196"/>
                </a:lnTo>
                <a:lnTo>
                  <a:pt x="13700" y="20002"/>
                </a:lnTo>
                <a:close/>
                <a:moveTo>
                  <a:pt x="8979" y="19953"/>
                </a:moveTo>
                <a:lnTo>
                  <a:pt x="8833" y="20148"/>
                </a:lnTo>
                <a:lnTo>
                  <a:pt x="8736" y="20318"/>
                </a:lnTo>
                <a:lnTo>
                  <a:pt x="8395" y="20804"/>
                </a:lnTo>
                <a:lnTo>
                  <a:pt x="8225" y="21048"/>
                </a:lnTo>
                <a:lnTo>
                  <a:pt x="8079" y="21315"/>
                </a:lnTo>
                <a:lnTo>
                  <a:pt x="7446" y="21340"/>
                </a:lnTo>
                <a:lnTo>
                  <a:pt x="7446" y="21340"/>
                </a:lnTo>
                <a:lnTo>
                  <a:pt x="7592" y="21194"/>
                </a:lnTo>
                <a:lnTo>
                  <a:pt x="7714" y="21023"/>
                </a:lnTo>
                <a:lnTo>
                  <a:pt x="7957" y="20683"/>
                </a:lnTo>
                <a:lnTo>
                  <a:pt x="8055" y="20561"/>
                </a:lnTo>
                <a:lnTo>
                  <a:pt x="8152" y="20464"/>
                </a:lnTo>
                <a:lnTo>
                  <a:pt x="8371" y="20293"/>
                </a:lnTo>
                <a:lnTo>
                  <a:pt x="8614" y="20123"/>
                </a:lnTo>
                <a:lnTo>
                  <a:pt x="8833" y="19953"/>
                </a:lnTo>
                <a:close/>
                <a:moveTo>
                  <a:pt x="5646" y="19929"/>
                </a:moveTo>
                <a:lnTo>
                  <a:pt x="5548" y="19977"/>
                </a:lnTo>
                <a:lnTo>
                  <a:pt x="4818" y="20658"/>
                </a:lnTo>
                <a:lnTo>
                  <a:pt x="4478" y="20975"/>
                </a:lnTo>
                <a:lnTo>
                  <a:pt x="4332" y="21145"/>
                </a:lnTo>
                <a:lnTo>
                  <a:pt x="4259" y="21242"/>
                </a:lnTo>
                <a:lnTo>
                  <a:pt x="4210" y="21340"/>
                </a:lnTo>
                <a:lnTo>
                  <a:pt x="4210" y="21364"/>
                </a:lnTo>
                <a:lnTo>
                  <a:pt x="4234" y="21364"/>
                </a:lnTo>
                <a:lnTo>
                  <a:pt x="4332" y="21340"/>
                </a:lnTo>
                <a:lnTo>
                  <a:pt x="4453" y="21291"/>
                </a:lnTo>
                <a:lnTo>
                  <a:pt x="4648" y="21194"/>
                </a:lnTo>
                <a:lnTo>
                  <a:pt x="5013" y="20926"/>
                </a:lnTo>
                <a:lnTo>
                  <a:pt x="5427" y="20610"/>
                </a:lnTo>
                <a:lnTo>
                  <a:pt x="5816" y="20245"/>
                </a:lnTo>
                <a:lnTo>
                  <a:pt x="5865" y="20172"/>
                </a:lnTo>
                <a:lnTo>
                  <a:pt x="5865" y="20075"/>
                </a:lnTo>
                <a:lnTo>
                  <a:pt x="5816" y="19977"/>
                </a:lnTo>
                <a:lnTo>
                  <a:pt x="5743" y="19929"/>
                </a:lnTo>
                <a:close/>
                <a:moveTo>
                  <a:pt x="8225" y="19929"/>
                </a:moveTo>
                <a:lnTo>
                  <a:pt x="7982" y="20123"/>
                </a:lnTo>
                <a:lnTo>
                  <a:pt x="7763" y="20342"/>
                </a:lnTo>
                <a:lnTo>
                  <a:pt x="7568" y="20585"/>
                </a:lnTo>
                <a:lnTo>
                  <a:pt x="7373" y="20829"/>
                </a:lnTo>
                <a:lnTo>
                  <a:pt x="7033" y="21364"/>
                </a:lnTo>
                <a:lnTo>
                  <a:pt x="6668" y="21388"/>
                </a:lnTo>
                <a:lnTo>
                  <a:pt x="6668" y="21388"/>
                </a:lnTo>
                <a:lnTo>
                  <a:pt x="6838" y="21169"/>
                </a:lnTo>
                <a:lnTo>
                  <a:pt x="6984" y="20950"/>
                </a:lnTo>
                <a:lnTo>
                  <a:pt x="7227" y="20585"/>
                </a:lnTo>
                <a:lnTo>
                  <a:pt x="7495" y="20220"/>
                </a:lnTo>
                <a:lnTo>
                  <a:pt x="7690" y="20050"/>
                </a:lnTo>
                <a:lnTo>
                  <a:pt x="7860" y="19929"/>
                </a:lnTo>
                <a:close/>
                <a:moveTo>
                  <a:pt x="4526" y="19904"/>
                </a:moveTo>
                <a:lnTo>
                  <a:pt x="4356" y="20050"/>
                </a:lnTo>
                <a:lnTo>
                  <a:pt x="4186" y="20196"/>
                </a:lnTo>
                <a:lnTo>
                  <a:pt x="3869" y="20512"/>
                </a:lnTo>
                <a:lnTo>
                  <a:pt x="3285" y="21023"/>
                </a:lnTo>
                <a:lnTo>
                  <a:pt x="3115" y="21194"/>
                </a:lnTo>
                <a:lnTo>
                  <a:pt x="3042" y="21267"/>
                </a:lnTo>
                <a:lnTo>
                  <a:pt x="2969" y="21315"/>
                </a:lnTo>
                <a:lnTo>
                  <a:pt x="2920" y="21364"/>
                </a:lnTo>
                <a:lnTo>
                  <a:pt x="2920" y="21388"/>
                </a:lnTo>
                <a:lnTo>
                  <a:pt x="2945" y="21437"/>
                </a:lnTo>
                <a:lnTo>
                  <a:pt x="2969" y="21461"/>
                </a:lnTo>
                <a:lnTo>
                  <a:pt x="2872" y="21461"/>
                </a:lnTo>
                <a:lnTo>
                  <a:pt x="2458" y="21413"/>
                </a:lnTo>
                <a:lnTo>
                  <a:pt x="2580" y="21315"/>
                </a:lnTo>
                <a:lnTo>
                  <a:pt x="2701" y="21169"/>
                </a:lnTo>
                <a:lnTo>
                  <a:pt x="2896" y="20950"/>
                </a:lnTo>
                <a:lnTo>
                  <a:pt x="3188" y="20683"/>
                </a:lnTo>
                <a:lnTo>
                  <a:pt x="3480" y="20415"/>
                </a:lnTo>
                <a:lnTo>
                  <a:pt x="3602" y="20318"/>
                </a:lnTo>
                <a:lnTo>
                  <a:pt x="3723" y="20245"/>
                </a:lnTo>
                <a:lnTo>
                  <a:pt x="3991" y="20148"/>
                </a:lnTo>
                <a:lnTo>
                  <a:pt x="4040" y="20099"/>
                </a:lnTo>
                <a:lnTo>
                  <a:pt x="4064" y="20026"/>
                </a:lnTo>
                <a:lnTo>
                  <a:pt x="4064" y="19977"/>
                </a:lnTo>
                <a:lnTo>
                  <a:pt x="4064" y="19904"/>
                </a:lnTo>
                <a:close/>
                <a:moveTo>
                  <a:pt x="7349" y="19904"/>
                </a:moveTo>
                <a:lnTo>
                  <a:pt x="7154" y="20148"/>
                </a:lnTo>
                <a:lnTo>
                  <a:pt x="7008" y="20366"/>
                </a:lnTo>
                <a:lnTo>
                  <a:pt x="6546" y="21072"/>
                </a:lnTo>
                <a:lnTo>
                  <a:pt x="6400" y="21242"/>
                </a:lnTo>
                <a:lnTo>
                  <a:pt x="6254" y="21413"/>
                </a:lnTo>
                <a:lnTo>
                  <a:pt x="5451" y="21461"/>
                </a:lnTo>
                <a:lnTo>
                  <a:pt x="5621" y="21315"/>
                </a:lnTo>
                <a:lnTo>
                  <a:pt x="5792" y="21145"/>
                </a:lnTo>
                <a:lnTo>
                  <a:pt x="6084" y="20829"/>
                </a:lnTo>
                <a:lnTo>
                  <a:pt x="6303" y="20634"/>
                </a:lnTo>
                <a:lnTo>
                  <a:pt x="6522" y="20415"/>
                </a:lnTo>
                <a:lnTo>
                  <a:pt x="6619" y="20293"/>
                </a:lnTo>
                <a:lnTo>
                  <a:pt x="6716" y="20172"/>
                </a:lnTo>
                <a:lnTo>
                  <a:pt x="6741" y="20026"/>
                </a:lnTo>
                <a:lnTo>
                  <a:pt x="6765" y="19904"/>
                </a:lnTo>
                <a:close/>
                <a:moveTo>
                  <a:pt x="6424" y="19904"/>
                </a:moveTo>
                <a:lnTo>
                  <a:pt x="6278" y="20026"/>
                </a:lnTo>
                <a:lnTo>
                  <a:pt x="5986" y="20318"/>
                </a:lnTo>
                <a:lnTo>
                  <a:pt x="5694" y="20610"/>
                </a:lnTo>
                <a:lnTo>
                  <a:pt x="5500" y="20804"/>
                </a:lnTo>
                <a:lnTo>
                  <a:pt x="5281" y="20999"/>
                </a:lnTo>
                <a:lnTo>
                  <a:pt x="5110" y="21242"/>
                </a:lnTo>
                <a:lnTo>
                  <a:pt x="5037" y="21364"/>
                </a:lnTo>
                <a:lnTo>
                  <a:pt x="4989" y="21486"/>
                </a:lnTo>
                <a:lnTo>
                  <a:pt x="4575" y="21510"/>
                </a:lnTo>
                <a:lnTo>
                  <a:pt x="3845" y="21510"/>
                </a:lnTo>
                <a:lnTo>
                  <a:pt x="3139" y="21486"/>
                </a:lnTo>
                <a:lnTo>
                  <a:pt x="3237" y="21437"/>
                </a:lnTo>
                <a:lnTo>
                  <a:pt x="3334" y="21388"/>
                </a:lnTo>
                <a:lnTo>
                  <a:pt x="3529" y="21242"/>
                </a:lnTo>
                <a:lnTo>
                  <a:pt x="3796" y="20999"/>
                </a:lnTo>
                <a:lnTo>
                  <a:pt x="4161" y="20683"/>
                </a:lnTo>
                <a:lnTo>
                  <a:pt x="4526" y="20342"/>
                </a:lnTo>
                <a:lnTo>
                  <a:pt x="4745" y="20123"/>
                </a:lnTo>
                <a:lnTo>
                  <a:pt x="4843" y="20026"/>
                </a:lnTo>
                <a:lnTo>
                  <a:pt x="4916" y="19904"/>
                </a:lnTo>
                <a:close/>
                <a:moveTo>
                  <a:pt x="6132" y="0"/>
                </a:moveTo>
                <a:lnTo>
                  <a:pt x="6059" y="49"/>
                </a:lnTo>
                <a:lnTo>
                  <a:pt x="6011" y="98"/>
                </a:lnTo>
                <a:lnTo>
                  <a:pt x="5986" y="146"/>
                </a:lnTo>
                <a:lnTo>
                  <a:pt x="5938" y="317"/>
                </a:lnTo>
                <a:lnTo>
                  <a:pt x="5913" y="487"/>
                </a:lnTo>
                <a:lnTo>
                  <a:pt x="5938" y="828"/>
                </a:lnTo>
                <a:lnTo>
                  <a:pt x="5913" y="1047"/>
                </a:lnTo>
                <a:lnTo>
                  <a:pt x="5913" y="1241"/>
                </a:lnTo>
                <a:lnTo>
                  <a:pt x="4745" y="1266"/>
                </a:lnTo>
                <a:lnTo>
                  <a:pt x="2969" y="1266"/>
                </a:lnTo>
                <a:lnTo>
                  <a:pt x="2945" y="1144"/>
                </a:lnTo>
                <a:lnTo>
                  <a:pt x="2945" y="901"/>
                </a:lnTo>
                <a:lnTo>
                  <a:pt x="2945" y="633"/>
                </a:lnTo>
                <a:lnTo>
                  <a:pt x="2945" y="365"/>
                </a:lnTo>
                <a:lnTo>
                  <a:pt x="2920" y="122"/>
                </a:lnTo>
                <a:lnTo>
                  <a:pt x="2896" y="73"/>
                </a:lnTo>
                <a:lnTo>
                  <a:pt x="2847" y="25"/>
                </a:lnTo>
                <a:lnTo>
                  <a:pt x="2799" y="25"/>
                </a:lnTo>
                <a:lnTo>
                  <a:pt x="2726" y="49"/>
                </a:lnTo>
                <a:lnTo>
                  <a:pt x="2653" y="122"/>
                </a:lnTo>
                <a:lnTo>
                  <a:pt x="2580" y="219"/>
                </a:lnTo>
                <a:lnTo>
                  <a:pt x="2531" y="317"/>
                </a:lnTo>
                <a:lnTo>
                  <a:pt x="2507" y="438"/>
                </a:lnTo>
                <a:lnTo>
                  <a:pt x="2482" y="682"/>
                </a:lnTo>
                <a:lnTo>
                  <a:pt x="2482" y="925"/>
                </a:lnTo>
                <a:lnTo>
                  <a:pt x="2482" y="1266"/>
                </a:lnTo>
                <a:lnTo>
                  <a:pt x="877" y="1266"/>
                </a:lnTo>
                <a:lnTo>
                  <a:pt x="366" y="1339"/>
                </a:lnTo>
                <a:lnTo>
                  <a:pt x="317" y="1363"/>
                </a:lnTo>
                <a:lnTo>
                  <a:pt x="268" y="1387"/>
                </a:lnTo>
                <a:lnTo>
                  <a:pt x="244" y="1460"/>
                </a:lnTo>
                <a:lnTo>
                  <a:pt x="195" y="1485"/>
                </a:lnTo>
                <a:lnTo>
                  <a:pt x="171" y="1558"/>
                </a:lnTo>
                <a:lnTo>
                  <a:pt x="98" y="2069"/>
                </a:lnTo>
                <a:lnTo>
                  <a:pt x="49" y="2628"/>
                </a:lnTo>
                <a:lnTo>
                  <a:pt x="25" y="3164"/>
                </a:lnTo>
                <a:lnTo>
                  <a:pt x="25" y="3723"/>
                </a:lnTo>
                <a:lnTo>
                  <a:pt x="49" y="4818"/>
                </a:lnTo>
                <a:lnTo>
                  <a:pt x="98" y="5913"/>
                </a:lnTo>
                <a:lnTo>
                  <a:pt x="171" y="8273"/>
                </a:lnTo>
                <a:lnTo>
                  <a:pt x="171" y="9441"/>
                </a:lnTo>
                <a:lnTo>
                  <a:pt x="147" y="10634"/>
                </a:lnTo>
                <a:lnTo>
                  <a:pt x="98" y="11777"/>
                </a:lnTo>
                <a:lnTo>
                  <a:pt x="25" y="12921"/>
                </a:lnTo>
                <a:lnTo>
                  <a:pt x="1" y="14064"/>
                </a:lnTo>
                <a:lnTo>
                  <a:pt x="1" y="14624"/>
                </a:lnTo>
                <a:lnTo>
                  <a:pt x="49" y="15208"/>
                </a:lnTo>
                <a:lnTo>
                  <a:pt x="49" y="15743"/>
                </a:lnTo>
                <a:lnTo>
                  <a:pt x="49" y="16279"/>
                </a:lnTo>
                <a:lnTo>
                  <a:pt x="25" y="17398"/>
                </a:lnTo>
                <a:lnTo>
                  <a:pt x="25" y="17933"/>
                </a:lnTo>
                <a:lnTo>
                  <a:pt x="49" y="18493"/>
                </a:lnTo>
                <a:lnTo>
                  <a:pt x="98" y="19028"/>
                </a:lnTo>
                <a:lnTo>
                  <a:pt x="195" y="19564"/>
                </a:lnTo>
                <a:lnTo>
                  <a:pt x="244" y="19661"/>
                </a:lnTo>
                <a:lnTo>
                  <a:pt x="293" y="19710"/>
                </a:lnTo>
                <a:lnTo>
                  <a:pt x="390" y="19734"/>
                </a:lnTo>
                <a:lnTo>
                  <a:pt x="487" y="19758"/>
                </a:lnTo>
                <a:lnTo>
                  <a:pt x="585" y="19856"/>
                </a:lnTo>
                <a:lnTo>
                  <a:pt x="682" y="19904"/>
                </a:lnTo>
                <a:lnTo>
                  <a:pt x="804" y="19953"/>
                </a:lnTo>
                <a:lnTo>
                  <a:pt x="950" y="19977"/>
                </a:lnTo>
                <a:lnTo>
                  <a:pt x="1485" y="19977"/>
                </a:lnTo>
                <a:lnTo>
                  <a:pt x="1485" y="20342"/>
                </a:lnTo>
                <a:lnTo>
                  <a:pt x="1485" y="20634"/>
                </a:lnTo>
                <a:lnTo>
                  <a:pt x="1509" y="20950"/>
                </a:lnTo>
                <a:lnTo>
                  <a:pt x="1558" y="21534"/>
                </a:lnTo>
                <a:lnTo>
                  <a:pt x="1558" y="21607"/>
                </a:lnTo>
                <a:lnTo>
                  <a:pt x="1582" y="21705"/>
                </a:lnTo>
                <a:lnTo>
                  <a:pt x="1655" y="21753"/>
                </a:lnTo>
                <a:lnTo>
                  <a:pt x="1728" y="21802"/>
                </a:lnTo>
                <a:lnTo>
                  <a:pt x="1898" y="21802"/>
                </a:lnTo>
                <a:lnTo>
                  <a:pt x="1971" y="21778"/>
                </a:lnTo>
                <a:lnTo>
                  <a:pt x="2385" y="21851"/>
                </a:lnTo>
                <a:lnTo>
                  <a:pt x="2799" y="21899"/>
                </a:lnTo>
                <a:lnTo>
                  <a:pt x="3626" y="21948"/>
                </a:lnTo>
                <a:lnTo>
                  <a:pt x="4478" y="21948"/>
                </a:lnTo>
                <a:lnTo>
                  <a:pt x="5305" y="21924"/>
                </a:lnTo>
                <a:lnTo>
                  <a:pt x="7008" y="21826"/>
                </a:lnTo>
                <a:lnTo>
                  <a:pt x="7836" y="21778"/>
                </a:lnTo>
                <a:lnTo>
                  <a:pt x="8687" y="21753"/>
                </a:lnTo>
                <a:lnTo>
                  <a:pt x="9515" y="21729"/>
                </a:lnTo>
                <a:lnTo>
                  <a:pt x="10342" y="21753"/>
                </a:lnTo>
                <a:lnTo>
                  <a:pt x="12021" y="21778"/>
                </a:lnTo>
                <a:lnTo>
                  <a:pt x="13700" y="21778"/>
                </a:lnTo>
                <a:lnTo>
                  <a:pt x="14527" y="21753"/>
                </a:lnTo>
                <a:lnTo>
                  <a:pt x="15354" y="21680"/>
                </a:lnTo>
                <a:lnTo>
                  <a:pt x="15427" y="21705"/>
                </a:lnTo>
                <a:lnTo>
                  <a:pt x="15500" y="21680"/>
                </a:lnTo>
                <a:lnTo>
                  <a:pt x="16425" y="21583"/>
                </a:lnTo>
                <a:lnTo>
                  <a:pt x="16498" y="21559"/>
                </a:lnTo>
                <a:lnTo>
                  <a:pt x="16620" y="21607"/>
                </a:lnTo>
                <a:lnTo>
                  <a:pt x="16717" y="21607"/>
                </a:lnTo>
                <a:lnTo>
                  <a:pt x="16766" y="21583"/>
                </a:lnTo>
                <a:lnTo>
                  <a:pt x="16814" y="21534"/>
                </a:lnTo>
                <a:lnTo>
                  <a:pt x="16863" y="21486"/>
                </a:lnTo>
                <a:lnTo>
                  <a:pt x="16863" y="21413"/>
                </a:lnTo>
                <a:lnTo>
                  <a:pt x="16936" y="20902"/>
                </a:lnTo>
                <a:lnTo>
                  <a:pt x="16985" y="20391"/>
                </a:lnTo>
                <a:lnTo>
                  <a:pt x="16985" y="19880"/>
                </a:lnTo>
                <a:lnTo>
                  <a:pt x="16985" y="19369"/>
                </a:lnTo>
                <a:lnTo>
                  <a:pt x="16936" y="18323"/>
                </a:lnTo>
                <a:lnTo>
                  <a:pt x="16936" y="17812"/>
                </a:lnTo>
                <a:lnTo>
                  <a:pt x="16936" y="17301"/>
                </a:lnTo>
                <a:lnTo>
                  <a:pt x="17009" y="14867"/>
                </a:lnTo>
                <a:lnTo>
                  <a:pt x="17033" y="13651"/>
                </a:lnTo>
                <a:lnTo>
                  <a:pt x="17033" y="12458"/>
                </a:lnTo>
                <a:lnTo>
                  <a:pt x="17058" y="10025"/>
                </a:lnTo>
                <a:lnTo>
                  <a:pt x="17082" y="8809"/>
                </a:lnTo>
                <a:lnTo>
                  <a:pt x="17082" y="7592"/>
                </a:lnTo>
                <a:lnTo>
                  <a:pt x="17082" y="6984"/>
                </a:lnTo>
                <a:lnTo>
                  <a:pt x="17082" y="6375"/>
                </a:lnTo>
                <a:lnTo>
                  <a:pt x="17106" y="5791"/>
                </a:lnTo>
                <a:lnTo>
                  <a:pt x="17082" y="5183"/>
                </a:lnTo>
                <a:lnTo>
                  <a:pt x="17033" y="4696"/>
                </a:lnTo>
                <a:lnTo>
                  <a:pt x="16960" y="4210"/>
                </a:lnTo>
                <a:lnTo>
                  <a:pt x="16766" y="3237"/>
                </a:lnTo>
                <a:lnTo>
                  <a:pt x="16839" y="3115"/>
                </a:lnTo>
                <a:lnTo>
                  <a:pt x="16839" y="2993"/>
                </a:lnTo>
                <a:lnTo>
                  <a:pt x="16814" y="2945"/>
                </a:lnTo>
                <a:lnTo>
                  <a:pt x="16790" y="2896"/>
                </a:lnTo>
                <a:lnTo>
                  <a:pt x="16717" y="2847"/>
                </a:lnTo>
                <a:lnTo>
                  <a:pt x="16644" y="2847"/>
                </a:lnTo>
                <a:lnTo>
                  <a:pt x="16157" y="2774"/>
                </a:lnTo>
                <a:lnTo>
                  <a:pt x="15865" y="2774"/>
                </a:lnTo>
                <a:lnTo>
                  <a:pt x="15622" y="2799"/>
                </a:lnTo>
                <a:lnTo>
                  <a:pt x="15598" y="2434"/>
                </a:lnTo>
                <a:lnTo>
                  <a:pt x="15549" y="2069"/>
                </a:lnTo>
                <a:lnTo>
                  <a:pt x="15500" y="1898"/>
                </a:lnTo>
                <a:lnTo>
                  <a:pt x="15452" y="1728"/>
                </a:lnTo>
                <a:lnTo>
                  <a:pt x="15403" y="1582"/>
                </a:lnTo>
                <a:lnTo>
                  <a:pt x="15306" y="1436"/>
                </a:lnTo>
                <a:lnTo>
                  <a:pt x="15306" y="1339"/>
                </a:lnTo>
                <a:lnTo>
                  <a:pt x="15233" y="1241"/>
                </a:lnTo>
                <a:lnTo>
                  <a:pt x="15160" y="1193"/>
                </a:lnTo>
                <a:lnTo>
                  <a:pt x="15087" y="1144"/>
                </a:lnTo>
                <a:lnTo>
                  <a:pt x="14892" y="1095"/>
                </a:lnTo>
                <a:lnTo>
                  <a:pt x="13262" y="1095"/>
                </a:lnTo>
                <a:lnTo>
                  <a:pt x="13018" y="1120"/>
                </a:lnTo>
                <a:lnTo>
                  <a:pt x="13043" y="560"/>
                </a:lnTo>
                <a:lnTo>
                  <a:pt x="13043" y="268"/>
                </a:lnTo>
                <a:lnTo>
                  <a:pt x="13018" y="146"/>
                </a:lnTo>
                <a:lnTo>
                  <a:pt x="12970" y="25"/>
                </a:lnTo>
                <a:lnTo>
                  <a:pt x="12945" y="0"/>
                </a:lnTo>
                <a:lnTo>
                  <a:pt x="12897" y="0"/>
                </a:lnTo>
                <a:lnTo>
                  <a:pt x="12799" y="98"/>
                </a:lnTo>
                <a:lnTo>
                  <a:pt x="12702" y="219"/>
                </a:lnTo>
                <a:lnTo>
                  <a:pt x="12653" y="341"/>
                </a:lnTo>
                <a:lnTo>
                  <a:pt x="12605" y="463"/>
                </a:lnTo>
                <a:lnTo>
                  <a:pt x="12556" y="755"/>
                </a:lnTo>
                <a:lnTo>
                  <a:pt x="12556" y="1047"/>
                </a:lnTo>
                <a:lnTo>
                  <a:pt x="12532" y="1120"/>
                </a:lnTo>
                <a:lnTo>
                  <a:pt x="11145" y="1144"/>
                </a:lnTo>
                <a:lnTo>
                  <a:pt x="9734" y="1168"/>
                </a:lnTo>
                <a:lnTo>
                  <a:pt x="9734" y="195"/>
                </a:lnTo>
                <a:lnTo>
                  <a:pt x="9734" y="146"/>
                </a:lnTo>
                <a:lnTo>
                  <a:pt x="9709" y="98"/>
                </a:lnTo>
                <a:lnTo>
                  <a:pt x="9636" y="25"/>
                </a:lnTo>
                <a:lnTo>
                  <a:pt x="9466" y="25"/>
                </a:lnTo>
                <a:lnTo>
                  <a:pt x="9417" y="73"/>
                </a:lnTo>
                <a:lnTo>
                  <a:pt x="9344" y="171"/>
                </a:lnTo>
                <a:lnTo>
                  <a:pt x="9296" y="317"/>
                </a:lnTo>
                <a:lnTo>
                  <a:pt x="9247" y="438"/>
                </a:lnTo>
                <a:lnTo>
                  <a:pt x="9223" y="609"/>
                </a:lnTo>
                <a:lnTo>
                  <a:pt x="9198" y="901"/>
                </a:lnTo>
                <a:lnTo>
                  <a:pt x="9198" y="1193"/>
                </a:lnTo>
                <a:lnTo>
                  <a:pt x="9150" y="1193"/>
                </a:lnTo>
                <a:lnTo>
                  <a:pt x="7811" y="1217"/>
                </a:lnTo>
                <a:lnTo>
                  <a:pt x="6449" y="1241"/>
                </a:lnTo>
                <a:lnTo>
                  <a:pt x="6449" y="706"/>
                </a:lnTo>
                <a:lnTo>
                  <a:pt x="6424" y="414"/>
                </a:lnTo>
                <a:lnTo>
                  <a:pt x="6376" y="146"/>
                </a:lnTo>
                <a:lnTo>
                  <a:pt x="6351" y="73"/>
                </a:lnTo>
                <a:lnTo>
                  <a:pt x="6303" y="25"/>
                </a:lnTo>
                <a:lnTo>
                  <a:pt x="625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 name="TextBox 3"/>
          <p:cNvSpPr txBox="1"/>
          <p:nvPr/>
        </p:nvSpPr>
        <p:spPr>
          <a:xfrm>
            <a:off x="762000" y="1657350"/>
            <a:ext cx="5562600" cy="2554545"/>
          </a:xfrm>
          <a:prstGeom prst="rect">
            <a:avLst/>
          </a:prstGeom>
          <a:noFill/>
        </p:spPr>
        <p:txBody>
          <a:bodyPr wrap="square" rtlCol="0">
            <a:spAutoFit/>
          </a:bodyPr>
          <a:lstStyle/>
          <a:p>
            <a:pPr>
              <a:buFont typeface="Wingdings" panose="05000000000000000000" pitchFamily="2" charset="2"/>
              <a:buChar char="v"/>
            </a:pPr>
            <a:r>
              <a:rPr lang="en-US" sz="2000" dirty="0" smtClean="0">
                <a:latin typeface="Calibri" panose="020F0502020204030204" pitchFamily="34" charset="0"/>
                <a:cs typeface="Calibri" panose="020F0502020204030204" pitchFamily="34" charset="0"/>
              </a:rPr>
              <a:t>Courtesy implies taking into consideration both viewpoints as well as feelings of the receiver of the message.</a:t>
            </a:r>
            <a:endParaRPr lang="en-US" sz="2000" dirty="0" smtClean="0">
              <a:latin typeface="Calibri" panose="020F0502020204030204" pitchFamily="34" charset="0"/>
              <a:cs typeface="Calibri" panose="020F0502020204030204" pitchFamily="34" charset="0"/>
            </a:endParaRPr>
          </a:p>
          <a:p>
            <a:pPr>
              <a:buFont typeface="Wingdings" panose="05000000000000000000" pitchFamily="2" charset="2"/>
              <a:buChar char="v"/>
            </a:pPr>
            <a:r>
              <a:rPr lang="en-US" sz="2000" dirty="0" smtClean="0">
                <a:latin typeface="Calibri" panose="020F0502020204030204" pitchFamily="34" charset="0"/>
                <a:cs typeface="Calibri" panose="020F0502020204030204" pitchFamily="34" charset="0"/>
              </a:rPr>
              <a:t>Courteous message is positive and focused at the audience.</a:t>
            </a:r>
            <a:endParaRPr lang="en-US" sz="2000" dirty="0" smtClean="0">
              <a:latin typeface="Calibri" panose="020F0502020204030204" pitchFamily="34" charset="0"/>
              <a:cs typeface="Calibri" panose="020F0502020204030204" pitchFamily="34" charset="0"/>
            </a:endParaRPr>
          </a:p>
          <a:p>
            <a:pPr>
              <a:buFont typeface="Wingdings" panose="05000000000000000000" pitchFamily="2" charset="2"/>
              <a:buChar char="v"/>
            </a:pPr>
            <a:r>
              <a:rPr lang="en-US" sz="2000" dirty="0" smtClean="0">
                <a:latin typeface="Calibri" panose="020F0502020204030204" pitchFamily="34" charset="0"/>
                <a:cs typeface="Calibri" panose="020F0502020204030204" pitchFamily="34" charset="0"/>
              </a:rPr>
              <a:t>It makes use of terms showing respect for the receiver of message.</a:t>
            </a:r>
            <a:endParaRPr lang="en-US" sz="2000" dirty="0" smtClean="0">
              <a:latin typeface="Calibri" panose="020F0502020204030204" pitchFamily="34" charset="0"/>
              <a:cs typeface="Calibri" panose="020F0502020204030204" pitchFamily="34" charset="0"/>
            </a:endParaRPr>
          </a:p>
          <a:p>
            <a:pPr marL="342900" indent="-342900" algn="just">
              <a:buFont typeface="Wingdings" panose="05000000000000000000" pitchFamily="2" charset="2"/>
              <a:buChar char="v"/>
            </a:pPr>
            <a:endParaRPr lang="en-US" sz="2000" dirty="0">
              <a:latin typeface="Calibri" panose="020F0502020204030204" pitchFamily="34" charset="0"/>
              <a:cs typeface="Calibri" panose="020F0502020204030204" pitchFamily="34" charset="0"/>
            </a:endParaRPr>
          </a:p>
        </p:txBody>
      </p:sp>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17"/>
          <p:cNvSpPr txBox="1">
            <a:spLocks noGrp="1"/>
          </p:cNvSpPr>
          <p:nvPr>
            <p:ph type="ctrTitle"/>
          </p:nvPr>
        </p:nvSpPr>
        <p:spPr>
          <a:xfrm>
            <a:off x="2209800" y="971550"/>
            <a:ext cx="2597598" cy="704800"/>
          </a:xfrm>
          <a:prstGeom prst="rect">
            <a:avLst/>
          </a:prstGeom>
        </p:spPr>
        <p:txBody>
          <a:bodyPr spcFirstLastPara="1" wrap="square" lIns="0" tIns="0" rIns="0" bIns="0" anchor="b" anchorCtr="0">
            <a:noAutofit/>
          </a:bodyPr>
          <a:lstStyle/>
          <a:p>
            <a:r>
              <a:rPr lang="en-GB" sz="3200" b="1" dirty="0" smtClean="0"/>
              <a:t>Correctness</a:t>
            </a:r>
            <a:endParaRPr lang="en-US" sz="3200" b="1" dirty="0"/>
          </a:p>
        </p:txBody>
      </p:sp>
      <p:sp>
        <p:nvSpPr>
          <p:cNvPr id="336" name="Google Shape;336;p17"/>
          <p:cNvSpPr txBox="1"/>
          <p:nvPr/>
        </p:nvSpPr>
        <p:spPr>
          <a:xfrm>
            <a:off x="479725" y="0"/>
            <a:ext cx="1778400" cy="1398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7200" b="1" dirty="0">
                <a:solidFill>
                  <a:schemeClr val="lt1"/>
                </a:solidFill>
                <a:latin typeface="DM Sans"/>
                <a:ea typeface="DM Sans"/>
                <a:cs typeface="DM Sans"/>
                <a:sym typeface="DM Sans"/>
              </a:rPr>
              <a:t>6</a:t>
            </a:r>
            <a:endParaRPr sz="7200" b="1" dirty="0">
              <a:solidFill>
                <a:schemeClr val="lt1"/>
              </a:solidFill>
              <a:latin typeface="DM Sans"/>
              <a:ea typeface="DM Sans"/>
              <a:cs typeface="DM Sans"/>
              <a:sym typeface="DM Sans"/>
            </a:endParaRPr>
          </a:p>
        </p:txBody>
      </p:sp>
      <p:sp>
        <p:nvSpPr>
          <p:cNvPr id="3" name="TextBox 2"/>
          <p:cNvSpPr txBox="1"/>
          <p:nvPr/>
        </p:nvSpPr>
        <p:spPr>
          <a:xfrm>
            <a:off x="1066800" y="1939826"/>
            <a:ext cx="4724400" cy="2031325"/>
          </a:xfrm>
          <a:prstGeom prst="rect">
            <a:avLst/>
          </a:prstGeom>
          <a:noFill/>
        </p:spPr>
        <p:txBody>
          <a:bodyPr wrap="square" rtlCol="0">
            <a:spAutoFit/>
          </a:bodyPr>
          <a:lstStyle/>
          <a:p>
            <a:r>
              <a:rPr lang="en-US" sz="1800" dirty="0" smtClean="0">
                <a:latin typeface="Calibri" panose="020F0502020204030204" pitchFamily="34" charset="0"/>
                <a:cs typeface="Calibri" panose="020F0502020204030204" pitchFamily="34" charset="0"/>
              </a:rPr>
              <a:t>Correctness in communication implies that there are no grammatical errors in communication. </a:t>
            </a:r>
            <a:r>
              <a:rPr lang="en-GB" sz="1800" dirty="0" smtClean="0">
                <a:latin typeface="Calibri" panose="020F0502020204030204" pitchFamily="34" charset="0"/>
                <a:cs typeface="Calibri" panose="020F0502020204030204" pitchFamily="34" charset="0"/>
              </a:rPr>
              <a:t>The </a:t>
            </a:r>
            <a:r>
              <a:rPr lang="en-GB" sz="1800" dirty="0">
                <a:latin typeface="Calibri" panose="020F0502020204030204" pitchFamily="34" charset="0"/>
                <a:cs typeface="Calibri" panose="020F0502020204030204" pitchFamily="34" charset="0"/>
              </a:rPr>
              <a:t>message should be </a:t>
            </a:r>
            <a:r>
              <a:rPr lang="en-GB" sz="1800" dirty="0" smtClean="0">
                <a:latin typeface="Calibri" panose="020F0502020204030204" pitchFamily="34" charset="0"/>
                <a:cs typeface="Calibri" panose="020F0502020204030204" pitchFamily="34" charset="0"/>
              </a:rPr>
              <a:t>correct</a:t>
            </a:r>
            <a:r>
              <a:rPr lang="en-GB" sz="1800" dirty="0" smtClean="0">
                <a:latin typeface="Calibri" panose="020F0502020204030204" pitchFamily="34" charset="0"/>
                <a:cs typeface="Calibri" panose="020F0502020204030204" pitchFamily="34" charset="0"/>
              </a:rPr>
              <a:t>,</a:t>
            </a:r>
            <a:r>
              <a:rPr lang="en-GB" sz="1800" dirty="0" smtClean="0">
                <a:latin typeface="Calibri" panose="020F0502020204030204" pitchFamily="34" charset="0"/>
                <a:cs typeface="Calibri" panose="020F0502020204030204" pitchFamily="34" charset="0"/>
              </a:rPr>
              <a:t> </a:t>
            </a:r>
            <a:r>
              <a:rPr lang="en-GB" sz="1800" dirty="0">
                <a:latin typeface="Calibri" panose="020F0502020204030204" pitchFamily="34" charset="0"/>
                <a:cs typeface="Calibri" panose="020F0502020204030204" pitchFamily="34" charset="0"/>
              </a:rPr>
              <a:t>a correct language should be used, and the sender must ensure that there is no </a:t>
            </a:r>
            <a:r>
              <a:rPr lang="en-GB" sz="1800" dirty="0" smtClean="0">
                <a:latin typeface="Calibri" panose="020F0502020204030204" pitchFamily="34" charset="0"/>
                <a:cs typeface="Calibri" panose="020F0502020204030204" pitchFamily="34" charset="0"/>
              </a:rPr>
              <a:t>spelling </a:t>
            </a:r>
            <a:r>
              <a:rPr lang="en-GB" sz="1800" dirty="0">
                <a:latin typeface="Calibri" panose="020F0502020204030204" pitchFamily="34" charset="0"/>
                <a:cs typeface="Calibri" panose="020F0502020204030204" pitchFamily="34" charset="0"/>
              </a:rPr>
              <a:t>mistakes. Also, the message should be exact and </a:t>
            </a:r>
            <a:r>
              <a:rPr lang="en-GB" sz="1800" dirty="0" smtClean="0">
                <a:latin typeface="Calibri" panose="020F0502020204030204" pitchFamily="34" charset="0"/>
                <a:cs typeface="Calibri" panose="020F0502020204030204" pitchFamily="34" charset="0"/>
              </a:rPr>
              <a:t>well-timed. </a:t>
            </a:r>
            <a:endParaRPr lang="en-US" sz="1800" dirty="0">
              <a:latin typeface="Calibri" panose="020F0502020204030204" pitchFamily="34" charset="0"/>
              <a:cs typeface="Calibri" panose="020F0502020204030204" pitchFamily="34" charset="0"/>
            </a:endParaRPr>
          </a:p>
        </p:txBody>
      </p:sp>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8" name="Google Shape;348;p19"/>
          <p:cNvSpPr txBox="1">
            <a:spLocks noGrp="1"/>
          </p:cNvSpPr>
          <p:nvPr>
            <p:ph type="title"/>
          </p:nvPr>
        </p:nvSpPr>
        <p:spPr>
          <a:xfrm>
            <a:off x="1752600" y="361950"/>
            <a:ext cx="4876800" cy="641100"/>
          </a:xfrm>
          <a:prstGeom prst="rect">
            <a:avLst/>
          </a:prstGeom>
        </p:spPr>
        <p:txBody>
          <a:bodyPr spcFirstLastPara="1" wrap="square" lIns="0" tIns="0" rIns="0" bIns="0" anchor="b" anchorCtr="0">
            <a:noAutofit/>
          </a:bodyPr>
          <a:lstStyle/>
          <a:p>
            <a:r>
              <a:rPr lang="en-GB" dirty="0" smtClean="0"/>
              <a:t>Features of correctness </a:t>
            </a:r>
            <a:endParaRPr lang="en-US" dirty="0"/>
          </a:p>
        </p:txBody>
      </p:sp>
      <p:sp>
        <p:nvSpPr>
          <p:cNvPr id="350" name="Google Shape;350;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9" name="Google Shape;538;p37"/>
          <p:cNvSpPr/>
          <p:nvPr/>
        </p:nvSpPr>
        <p:spPr>
          <a:xfrm>
            <a:off x="277965" y="271963"/>
            <a:ext cx="1169835" cy="928187"/>
          </a:xfrm>
          <a:custGeom>
            <a:avLst/>
            <a:gdLst/>
            <a:ahLst/>
            <a:cxnLst/>
            <a:rect l="l" t="t" r="r" b="b"/>
            <a:pathLst>
              <a:path w="17107" h="21949" extrusionOk="0">
                <a:moveTo>
                  <a:pt x="9198" y="1679"/>
                </a:moveTo>
                <a:lnTo>
                  <a:pt x="9198" y="1947"/>
                </a:lnTo>
                <a:lnTo>
                  <a:pt x="9247" y="2190"/>
                </a:lnTo>
                <a:lnTo>
                  <a:pt x="9296" y="2385"/>
                </a:lnTo>
                <a:lnTo>
                  <a:pt x="9344" y="2482"/>
                </a:lnTo>
                <a:lnTo>
                  <a:pt x="9417" y="2531"/>
                </a:lnTo>
                <a:lnTo>
                  <a:pt x="9515" y="2604"/>
                </a:lnTo>
                <a:lnTo>
                  <a:pt x="9612" y="2604"/>
                </a:lnTo>
                <a:lnTo>
                  <a:pt x="9709" y="2580"/>
                </a:lnTo>
                <a:lnTo>
                  <a:pt x="9758" y="2531"/>
                </a:lnTo>
                <a:lnTo>
                  <a:pt x="9782" y="2482"/>
                </a:lnTo>
                <a:lnTo>
                  <a:pt x="9831" y="2385"/>
                </a:lnTo>
                <a:lnTo>
                  <a:pt x="9855" y="2263"/>
                </a:lnTo>
                <a:lnTo>
                  <a:pt x="9831" y="2409"/>
                </a:lnTo>
                <a:lnTo>
                  <a:pt x="9806" y="2555"/>
                </a:lnTo>
                <a:lnTo>
                  <a:pt x="9758" y="2677"/>
                </a:lnTo>
                <a:lnTo>
                  <a:pt x="9661" y="2799"/>
                </a:lnTo>
                <a:lnTo>
                  <a:pt x="9563" y="2847"/>
                </a:lnTo>
                <a:lnTo>
                  <a:pt x="9466" y="2872"/>
                </a:lnTo>
                <a:lnTo>
                  <a:pt x="9320" y="2847"/>
                </a:lnTo>
                <a:lnTo>
                  <a:pt x="9198" y="2774"/>
                </a:lnTo>
                <a:lnTo>
                  <a:pt x="9077" y="2701"/>
                </a:lnTo>
                <a:lnTo>
                  <a:pt x="8979" y="2628"/>
                </a:lnTo>
                <a:lnTo>
                  <a:pt x="8906" y="2531"/>
                </a:lnTo>
                <a:lnTo>
                  <a:pt x="8858" y="2434"/>
                </a:lnTo>
                <a:lnTo>
                  <a:pt x="8809" y="2312"/>
                </a:lnTo>
                <a:lnTo>
                  <a:pt x="8809" y="2190"/>
                </a:lnTo>
                <a:lnTo>
                  <a:pt x="8833" y="2093"/>
                </a:lnTo>
                <a:lnTo>
                  <a:pt x="8858" y="1971"/>
                </a:lnTo>
                <a:lnTo>
                  <a:pt x="8931" y="1898"/>
                </a:lnTo>
                <a:lnTo>
                  <a:pt x="9004" y="1801"/>
                </a:lnTo>
                <a:lnTo>
                  <a:pt x="9101" y="1728"/>
                </a:lnTo>
                <a:lnTo>
                  <a:pt x="9198" y="1679"/>
                </a:lnTo>
                <a:close/>
                <a:moveTo>
                  <a:pt x="12483" y="1850"/>
                </a:moveTo>
                <a:lnTo>
                  <a:pt x="12507" y="2142"/>
                </a:lnTo>
                <a:lnTo>
                  <a:pt x="12556" y="2288"/>
                </a:lnTo>
                <a:lnTo>
                  <a:pt x="12605" y="2409"/>
                </a:lnTo>
                <a:lnTo>
                  <a:pt x="12629" y="2434"/>
                </a:lnTo>
                <a:lnTo>
                  <a:pt x="12653" y="2482"/>
                </a:lnTo>
                <a:lnTo>
                  <a:pt x="12751" y="2482"/>
                </a:lnTo>
                <a:lnTo>
                  <a:pt x="12848" y="2458"/>
                </a:lnTo>
                <a:lnTo>
                  <a:pt x="12921" y="2409"/>
                </a:lnTo>
                <a:lnTo>
                  <a:pt x="12970" y="2288"/>
                </a:lnTo>
                <a:lnTo>
                  <a:pt x="13018" y="2190"/>
                </a:lnTo>
                <a:lnTo>
                  <a:pt x="13043" y="2069"/>
                </a:lnTo>
                <a:lnTo>
                  <a:pt x="13043" y="1947"/>
                </a:lnTo>
                <a:lnTo>
                  <a:pt x="13140" y="1971"/>
                </a:lnTo>
                <a:lnTo>
                  <a:pt x="13213" y="2020"/>
                </a:lnTo>
                <a:lnTo>
                  <a:pt x="13286" y="2093"/>
                </a:lnTo>
                <a:lnTo>
                  <a:pt x="13359" y="2190"/>
                </a:lnTo>
                <a:lnTo>
                  <a:pt x="13432" y="2312"/>
                </a:lnTo>
                <a:lnTo>
                  <a:pt x="13456" y="2434"/>
                </a:lnTo>
                <a:lnTo>
                  <a:pt x="13432" y="2580"/>
                </a:lnTo>
                <a:lnTo>
                  <a:pt x="13408" y="2628"/>
                </a:lnTo>
                <a:lnTo>
                  <a:pt x="13383" y="2701"/>
                </a:lnTo>
                <a:lnTo>
                  <a:pt x="13286" y="2774"/>
                </a:lnTo>
                <a:lnTo>
                  <a:pt x="13164" y="2847"/>
                </a:lnTo>
                <a:lnTo>
                  <a:pt x="13043" y="2872"/>
                </a:lnTo>
                <a:lnTo>
                  <a:pt x="12921" y="2896"/>
                </a:lnTo>
                <a:lnTo>
                  <a:pt x="12629" y="2896"/>
                </a:lnTo>
                <a:lnTo>
                  <a:pt x="12386" y="2872"/>
                </a:lnTo>
                <a:lnTo>
                  <a:pt x="12264" y="2799"/>
                </a:lnTo>
                <a:lnTo>
                  <a:pt x="12167" y="2726"/>
                </a:lnTo>
                <a:lnTo>
                  <a:pt x="12094" y="2628"/>
                </a:lnTo>
                <a:lnTo>
                  <a:pt x="12069" y="2507"/>
                </a:lnTo>
                <a:lnTo>
                  <a:pt x="12094" y="2385"/>
                </a:lnTo>
                <a:lnTo>
                  <a:pt x="12118" y="2263"/>
                </a:lnTo>
                <a:lnTo>
                  <a:pt x="12167" y="2166"/>
                </a:lnTo>
                <a:lnTo>
                  <a:pt x="12240" y="2044"/>
                </a:lnTo>
                <a:lnTo>
                  <a:pt x="12361" y="1923"/>
                </a:lnTo>
                <a:lnTo>
                  <a:pt x="12483" y="1850"/>
                </a:lnTo>
                <a:close/>
                <a:moveTo>
                  <a:pt x="5865" y="1825"/>
                </a:moveTo>
                <a:lnTo>
                  <a:pt x="5840" y="1874"/>
                </a:lnTo>
                <a:lnTo>
                  <a:pt x="5840" y="2069"/>
                </a:lnTo>
                <a:lnTo>
                  <a:pt x="5840" y="2288"/>
                </a:lnTo>
                <a:lnTo>
                  <a:pt x="5865" y="2385"/>
                </a:lnTo>
                <a:lnTo>
                  <a:pt x="5889" y="2482"/>
                </a:lnTo>
                <a:lnTo>
                  <a:pt x="5938" y="2580"/>
                </a:lnTo>
                <a:lnTo>
                  <a:pt x="6011" y="2628"/>
                </a:lnTo>
                <a:lnTo>
                  <a:pt x="6132" y="2677"/>
                </a:lnTo>
                <a:lnTo>
                  <a:pt x="6230" y="2653"/>
                </a:lnTo>
                <a:lnTo>
                  <a:pt x="6327" y="2604"/>
                </a:lnTo>
                <a:lnTo>
                  <a:pt x="6376" y="2531"/>
                </a:lnTo>
                <a:lnTo>
                  <a:pt x="6400" y="2531"/>
                </a:lnTo>
                <a:lnTo>
                  <a:pt x="6424" y="2409"/>
                </a:lnTo>
                <a:lnTo>
                  <a:pt x="6449" y="2288"/>
                </a:lnTo>
                <a:lnTo>
                  <a:pt x="6449" y="1996"/>
                </a:lnTo>
                <a:lnTo>
                  <a:pt x="6522" y="2020"/>
                </a:lnTo>
                <a:lnTo>
                  <a:pt x="6595" y="2117"/>
                </a:lnTo>
                <a:lnTo>
                  <a:pt x="6643" y="2215"/>
                </a:lnTo>
                <a:lnTo>
                  <a:pt x="6643" y="2312"/>
                </a:lnTo>
                <a:lnTo>
                  <a:pt x="6643" y="2531"/>
                </a:lnTo>
                <a:lnTo>
                  <a:pt x="6595" y="2677"/>
                </a:lnTo>
                <a:lnTo>
                  <a:pt x="6522" y="2774"/>
                </a:lnTo>
                <a:lnTo>
                  <a:pt x="6424" y="2872"/>
                </a:lnTo>
                <a:lnTo>
                  <a:pt x="6303" y="2920"/>
                </a:lnTo>
                <a:lnTo>
                  <a:pt x="6181" y="2969"/>
                </a:lnTo>
                <a:lnTo>
                  <a:pt x="6059" y="2993"/>
                </a:lnTo>
                <a:lnTo>
                  <a:pt x="5913" y="2993"/>
                </a:lnTo>
                <a:lnTo>
                  <a:pt x="5792" y="2969"/>
                </a:lnTo>
                <a:lnTo>
                  <a:pt x="5646" y="2896"/>
                </a:lnTo>
                <a:lnTo>
                  <a:pt x="5548" y="2799"/>
                </a:lnTo>
                <a:lnTo>
                  <a:pt x="5475" y="2701"/>
                </a:lnTo>
                <a:lnTo>
                  <a:pt x="5427" y="2580"/>
                </a:lnTo>
                <a:lnTo>
                  <a:pt x="5427" y="2458"/>
                </a:lnTo>
                <a:lnTo>
                  <a:pt x="5451" y="2312"/>
                </a:lnTo>
                <a:lnTo>
                  <a:pt x="5475" y="2190"/>
                </a:lnTo>
                <a:lnTo>
                  <a:pt x="5548" y="2069"/>
                </a:lnTo>
                <a:lnTo>
                  <a:pt x="5694" y="1923"/>
                </a:lnTo>
                <a:lnTo>
                  <a:pt x="5865" y="1825"/>
                </a:lnTo>
                <a:close/>
                <a:moveTo>
                  <a:pt x="2531" y="1825"/>
                </a:moveTo>
                <a:lnTo>
                  <a:pt x="2580" y="2288"/>
                </a:lnTo>
                <a:lnTo>
                  <a:pt x="2604" y="2385"/>
                </a:lnTo>
                <a:lnTo>
                  <a:pt x="2653" y="2458"/>
                </a:lnTo>
                <a:lnTo>
                  <a:pt x="2750" y="2507"/>
                </a:lnTo>
                <a:lnTo>
                  <a:pt x="2847" y="2531"/>
                </a:lnTo>
                <a:lnTo>
                  <a:pt x="2945" y="2507"/>
                </a:lnTo>
                <a:lnTo>
                  <a:pt x="3018" y="2458"/>
                </a:lnTo>
                <a:lnTo>
                  <a:pt x="3066" y="2385"/>
                </a:lnTo>
                <a:lnTo>
                  <a:pt x="3091" y="2288"/>
                </a:lnTo>
                <a:lnTo>
                  <a:pt x="3066" y="1947"/>
                </a:lnTo>
                <a:lnTo>
                  <a:pt x="3115" y="1996"/>
                </a:lnTo>
                <a:lnTo>
                  <a:pt x="3188" y="2044"/>
                </a:lnTo>
                <a:lnTo>
                  <a:pt x="3212" y="2117"/>
                </a:lnTo>
                <a:lnTo>
                  <a:pt x="3237" y="2166"/>
                </a:lnTo>
                <a:lnTo>
                  <a:pt x="3237" y="2336"/>
                </a:lnTo>
                <a:lnTo>
                  <a:pt x="3212" y="2507"/>
                </a:lnTo>
                <a:lnTo>
                  <a:pt x="3139" y="2677"/>
                </a:lnTo>
                <a:lnTo>
                  <a:pt x="3042" y="2823"/>
                </a:lnTo>
                <a:lnTo>
                  <a:pt x="2920" y="2945"/>
                </a:lnTo>
                <a:lnTo>
                  <a:pt x="2774" y="3018"/>
                </a:lnTo>
                <a:lnTo>
                  <a:pt x="2653" y="3066"/>
                </a:lnTo>
                <a:lnTo>
                  <a:pt x="2531" y="3042"/>
                </a:lnTo>
                <a:lnTo>
                  <a:pt x="2409" y="3018"/>
                </a:lnTo>
                <a:lnTo>
                  <a:pt x="2312" y="2945"/>
                </a:lnTo>
                <a:lnTo>
                  <a:pt x="2215" y="2847"/>
                </a:lnTo>
                <a:lnTo>
                  <a:pt x="2142" y="2750"/>
                </a:lnTo>
                <a:lnTo>
                  <a:pt x="2093" y="2653"/>
                </a:lnTo>
                <a:lnTo>
                  <a:pt x="2044" y="2531"/>
                </a:lnTo>
                <a:lnTo>
                  <a:pt x="2044" y="2434"/>
                </a:lnTo>
                <a:lnTo>
                  <a:pt x="2044" y="2361"/>
                </a:lnTo>
                <a:lnTo>
                  <a:pt x="2117" y="2215"/>
                </a:lnTo>
                <a:lnTo>
                  <a:pt x="2190" y="2069"/>
                </a:lnTo>
                <a:lnTo>
                  <a:pt x="2312" y="1947"/>
                </a:lnTo>
                <a:lnTo>
                  <a:pt x="2409" y="1874"/>
                </a:lnTo>
                <a:lnTo>
                  <a:pt x="2531" y="1825"/>
                </a:lnTo>
                <a:close/>
                <a:moveTo>
                  <a:pt x="15598" y="3285"/>
                </a:moveTo>
                <a:lnTo>
                  <a:pt x="15768" y="3310"/>
                </a:lnTo>
                <a:lnTo>
                  <a:pt x="15598" y="3553"/>
                </a:lnTo>
                <a:lnTo>
                  <a:pt x="15598" y="3285"/>
                </a:lnTo>
                <a:close/>
                <a:moveTo>
                  <a:pt x="16328" y="3310"/>
                </a:moveTo>
                <a:lnTo>
                  <a:pt x="16328" y="3577"/>
                </a:lnTo>
                <a:lnTo>
                  <a:pt x="16352" y="3869"/>
                </a:lnTo>
                <a:lnTo>
                  <a:pt x="16011" y="4234"/>
                </a:lnTo>
                <a:lnTo>
                  <a:pt x="15695" y="4623"/>
                </a:lnTo>
                <a:lnTo>
                  <a:pt x="15549" y="4794"/>
                </a:lnTo>
                <a:lnTo>
                  <a:pt x="15573" y="4526"/>
                </a:lnTo>
                <a:lnTo>
                  <a:pt x="15598" y="4404"/>
                </a:lnTo>
                <a:lnTo>
                  <a:pt x="15695" y="4161"/>
                </a:lnTo>
                <a:lnTo>
                  <a:pt x="15817" y="3918"/>
                </a:lnTo>
                <a:lnTo>
                  <a:pt x="15963" y="3626"/>
                </a:lnTo>
                <a:lnTo>
                  <a:pt x="16133" y="3310"/>
                </a:lnTo>
                <a:close/>
                <a:moveTo>
                  <a:pt x="16425" y="4331"/>
                </a:moveTo>
                <a:lnTo>
                  <a:pt x="16547" y="4940"/>
                </a:lnTo>
                <a:lnTo>
                  <a:pt x="16425" y="4988"/>
                </a:lnTo>
                <a:lnTo>
                  <a:pt x="16328" y="5086"/>
                </a:lnTo>
                <a:lnTo>
                  <a:pt x="16133" y="5280"/>
                </a:lnTo>
                <a:lnTo>
                  <a:pt x="15938" y="5499"/>
                </a:lnTo>
                <a:lnTo>
                  <a:pt x="15817" y="5670"/>
                </a:lnTo>
                <a:lnTo>
                  <a:pt x="15549" y="5986"/>
                </a:lnTo>
                <a:lnTo>
                  <a:pt x="15549" y="5864"/>
                </a:lnTo>
                <a:lnTo>
                  <a:pt x="15598" y="5840"/>
                </a:lnTo>
                <a:lnTo>
                  <a:pt x="15646" y="5791"/>
                </a:lnTo>
                <a:lnTo>
                  <a:pt x="15671" y="5718"/>
                </a:lnTo>
                <a:lnTo>
                  <a:pt x="15671" y="5645"/>
                </a:lnTo>
                <a:lnTo>
                  <a:pt x="15671" y="5475"/>
                </a:lnTo>
                <a:lnTo>
                  <a:pt x="15719" y="5305"/>
                </a:lnTo>
                <a:lnTo>
                  <a:pt x="15792" y="5159"/>
                </a:lnTo>
                <a:lnTo>
                  <a:pt x="15890" y="4988"/>
                </a:lnTo>
                <a:lnTo>
                  <a:pt x="16133" y="4696"/>
                </a:lnTo>
                <a:lnTo>
                  <a:pt x="16352" y="4453"/>
                </a:lnTo>
                <a:lnTo>
                  <a:pt x="16425" y="4331"/>
                </a:lnTo>
                <a:close/>
                <a:moveTo>
                  <a:pt x="16571" y="5280"/>
                </a:moveTo>
                <a:lnTo>
                  <a:pt x="16595" y="5621"/>
                </a:lnTo>
                <a:lnTo>
                  <a:pt x="16595" y="6010"/>
                </a:lnTo>
                <a:lnTo>
                  <a:pt x="16401" y="6108"/>
                </a:lnTo>
                <a:lnTo>
                  <a:pt x="16230" y="6254"/>
                </a:lnTo>
                <a:lnTo>
                  <a:pt x="15914" y="6546"/>
                </a:lnTo>
                <a:lnTo>
                  <a:pt x="15719" y="6740"/>
                </a:lnTo>
                <a:lnTo>
                  <a:pt x="15549" y="6959"/>
                </a:lnTo>
                <a:lnTo>
                  <a:pt x="15549" y="6765"/>
                </a:lnTo>
                <a:lnTo>
                  <a:pt x="15622" y="6619"/>
                </a:lnTo>
                <a:lnTo>
                  <a:pt x="15695" y="6497"/>
                </a:lnTo>
                <a:lnTo>
                  <a:pt x="15841" y="6229"/>
                </a:lnTo>
                <a:lnTo>
                  <a:pt x="16036" y="5962"/>
                </a:lnTo>
                <a:lnTo>
                  <a:pt x="16230" y="5670"/>
                </a:lnTo>
                <a:lnTo>
                  <a:pt x="16449" y="5402"/>
                </a:lnTo>
                <a:lnTo>
                  <a:pt x="16571" y="5280"/>
                </a:lnTo>
                <a:close/>
                <a:moveTo>
                  <a:pt x="5743" y="6716"/>
                </a:moveTo>
                <a:lnTo>
                  <a:pt x="5694" y="6740"/>
                </a:lnTo>
                <a:lnTo>
                  <a:pt x="5621" y="6789"/>
                </a:lnTo>
                <a:lnTo>
                  <a:pt x="5475" y="6935"/>
                </a:lnTo>
                <a:lnTo>
                  <a:pt x="5305" y="7105"/>
                </a:lnTo>
                <a:lnTo>
                  <a:pt x="5086" y="7251"/>
                </a:lnTo>
                <a:lnTo>
                  <a:pt x="4867" y="7373"/>
                </a:lnTo>
                <a:lnTo>
                  <a:pt x="4745" y="7422"/>
                </a:lnTo>
                <a:lnTo>
                  <a:pt x="4648" y="7446"/>
                </a:lnTo>
                <a:lnTo>
                  <a:pt x="4429" y="7446"/>
                </a:lnTo>
                <a:lnTo>
                  <a:pt x="4332" y="7397"/>
                </a:lnTo>
                <a:lnTo>
                  <a:pt x="4259" y="7349"/>
                </a:lnTo>
                <a:lnTo>
                  <a:pt x="4186" y="7251"/>
                </a:lnTo>
                <a:lnTo>
                  <a:pt x="4113" y="7130"/>
                </a:lnTo>
                <a:lnTo>
                  <a:pt x="4064" y="7057"/>
                </a:lnTo>
                <a:lnTo>
                  <a:pt x="3991" y="7032"/>
                </a:lnTo>
                <a:lnTo>
                  <a:pt x="3894" y="7032"/>
                </a:lnTo>
                <a:lnTo>
                  <a:pt x="3821" y="7057"/>
                </a:lnTo>
                <a:lnTo>
                  <a:pt x="3553" y="7227"/>
                </a:lnTo>
                <a:lnTo>
                  <a:pt x="3358" y="7324"/>
                </a:lnTo>
                <a:lnTo>
                  <a:pt x="3188" y="7422"/>
                </a:lnTo>
                <a:lnTo>
                  <a:pt x="3042" y="7470"/>
                </a:lnTo>
                <a:lnTo>
                  <a:pt x="2969" y="7470"/>
                </a:lnTo>
                <a:lnTo>
                  <a:pt x="2896" y="7446"/>
                </a:lnTo>
                <a:lnTo>
                  <a:pt x="2847" y="7422"/>
                </a:lnTo>
                <a:lnTo>
                  <a:pt x="2823" y="7349"/>
                </a:lnTo>
                <a:lnTo>
                  <a:pt x="2799" y="7276"/>
                </a:lnTo>
                <a:lnTo>
                  <a:pt x="2799" y="7178"/>
                </a:lnTo>
                <a:lnTo>
                  <a:pt x="2799" y="7130"/>
                </a:lnTo>
                <a:lnTo>
                  <a:pt x="2774" y="7105"/>
                </a:lnTo>
                <a:lnTo>
                  <a:pt x="2726" y="7081"/>
                </a:lnTo>
                <a:lnTo>
                  <a:pt x="2653" y="7081"/>
                </a:lnTo>
                <a:lnTo>
                  <a:pt x="2604" y="7154"/>
                </a:lnTo>
                <a:lnTo>
                  <a:pt x="2555" y="7373"/>
                </a:lnTo>
                <a:lnTo>
                  <a:pt x="2531" y="7470"/>
                </a:lnTo>
                <a:lnTo>
                  <a:pt x="2531" y="7568"/>
                </a:lnTo>
                <a:lnTo>
                  <a:pt x="2555" y="7665"/>
                </a:lnTo>
                <a:lnTo>
                  <a:pt x="2628" y="7762"/>
                </a:lnTo>
                <a:lnTo>
                  <a:pt x="2701" y="7811"/>
                </a:lnTo>
                <a:lnTo>
                  <a:pt x="2823" y="7860"/>
                </a:lnTo>
                <a:lnTo>
                  <a:pt x="2945" y="7884"/>
                </a:lnTo>
                <a:lnTo>
                  <a:pt x="3091" y="7860"/>
                </a:lnTo>
                <a:lnTo>
                  <a:pt x="3212" y="7835"/>
                </a:lnTo>
                <a:lnTo>
                  <a:pt x="3358" y="7787"/>
                </a:lnTo>
                <a:lnTo>
                  <a:pt x="3602" y="7665"/>
                </a:lnTo>
                <a:lnTo>
                  <a:pt x="3845" y="7519"/>
                </a:lnTo>
                <a:lnTo>
                  <a:pt x="3942" y="7641"/>
                </a:lnTo>
                <a:lnTo>
                  <a:pt x="4040" y="7714"/>
                </a:lnTo>
                <a:lnTo>
                  <a:pt x="4137" y="7787"/>
                </a:lnTo>
                <a:lnTo>
                  <a:pt x="4259" y="7835"/>
                </a:lnTo>
                <a:lnTo>
                  <a:pt x="4356" y="7860"/>
                </a:lnTo>
                <a:lnTo>
                  <a:pt x="4478" y="7860"/>
                </a:lnTo>
                <a:lnTo>
                  <a:pt x="4745" y="7835"/>
                </a:lnTo>
                <a:lnTo>
                  <a:pt x="4989" y="7762"/>
                </a:lnTo>
                <a:lnTo>
                  <a:pt x="5232" y="7641"/>
                </a:lnTo>
                <a:lnTo>
                  <a:pt x="5475" y="7495"/>
                </a:lnTo>
                <a:lnTo>
                  <a:pt x="5694" y="7324"/>
                </a:lnTo>
                <a:lnTo>
                  <a:pt x="5816" y="7470"/>
                </a:lnTo>
                <a:lnTo>
                  <a:pt x="5962" y="7592"/>
                </a:lnTo>
                <a:lnTo>
                  <a:pt x="6132" y="7665"/>
                </a:lnTo>
                <a:lnTo>
                  <a:pt x="6327" y="7738"/>
                </a:lnTo>
                <a:lnTo>
                  <a:pt x="6741" y="7738"/>
                </a:lnTo>
                <a:lnTo>
                  <a:pt x="6862" y="7689"/>
                </a:lnTo>
                <a:lnTo>
                  <a:pt x="6984" y="7641"/>
                </a:lnTo>
                <a:lnTo>
                  <a:pt x="7106" y="7592"/>
                </a:lnTo>
                <a:lnTo>
                  <a:pt x="7300" y="7422"/>
                </a:lnTo>
                <a:lnTo>
                  <a:pt x="7422" y="7568"/>
                </a:lnTo>
                <a:lnTo>
                  <a:pt x="7592" y="7665"/>
                </a:lnTo>
                <a:lnTo>
                  <a:pt x="7787" y="7714"/>
                </a:lnTo>
                <a:lnTo>
                  <a:pt x="7982" y="7738"/>
                </a:lnTo>
                <a:lnTo>
                  <a:pt x="8201" y="7714"/>
                </a:lnTo>
                <a:lnTo>
                  <a:pt x="8395" y="7665"/>
                </a:lnTo>
                <a:lnTo>
                  <a:pt x="8590" y="7568"/>
                </a:lnTo>
                <a:lnTo>
                  <a:pt x="8785" y="7446"/>
                </a:lnTo>
                <a:lnTo>
                  <a:pt x="8931" y="7568"/>
                </a:lnTo>
                <a:lnTo>
                  <a:pt x="9101" y="7665"/>
                </a:lnTo>
                <a:lnTo>
                  <a:pt x="9271" y="7738"/>
                </a:lnTo>
                <a:lnTo>
                  <a:pt x="9466" y="7787"/>
                </a:lnTo>
                <a:lnTo>
                  <a:pt x="9636" y="7787"/>
                </a:lnTo>
                <a:lnTo>
                  <a:pt x="9806" y="7762"/>
                </a:lnTo>
                <a:lnTo>
                  <a:pt x="9977" y="7714"/>
                </a:lnTo>
                <a:lnTo>
                  <a:pt x="10098" y="7616"/>
                </a:lnTo>
                <a:lnTo>
                  <a:pt x="10196" y="7714"/>
                </a:lnTo>
                <a:lnTo>
                  <a:pt x="10293" y="7787"/>
                </a:lnTo>
                <a:lnTo>
                  <a:pt x="10415" y="7860"/>
                </a:lnTo>
                <a:lnTo>
                  <a:pt x="10536" y="7908"/>
                </a:lnTo>
                <a:lnTo>
                  <a:pt x="10658" y="7957"/>
                </a:lnTo>
                <a:lnTo>
                  <a:pt x="10780" y="7957"/>
                </a:lnTo>
                <a:lnTo>
                  <a:pt x="10901" y="7908"/>
                </a:lnTo>
                <a:lnTo>
                  <a:pt x="10999" y="7860"/>
                </a:lnTo>
                <a:lnTo>
                  <a:pt x="11120" y="7811"/>
                </a:lnTo>
                <a:lnTo>
                  <a:pt x="11193" y="7714"/>
                </a:lnTo>
                <a:lnTo>
                  <a:pt x="11364" y="7543"/>
                </a:lnTo>
                <a:lnTo>
                  <a:pt x="11607" y="7689"/>
                </a:lnTo>
                <a:lnTo>
                  <a:pt x="11729" y="7762"/>
                </a:lnTo>
                <a:lnTo>
                  <a:pt x="11850" y="7811"/>
                </a:lnTo>
                <a:lnTo>
                  <a:pt x="11972" y="7835"/>
                </a:lnTo>
                <a:lnTo>
                  <a:pt x="12094" y="7835"/>
                </a:lnTo>
                <a:lnTo>
                  <a:pt x="12191" y="7811"/>
                </a:lnTo>
                <a:lnTo>
                  <a:pt x="12288" y="7738"/>
                </a:lnTo>
                <a:lnTo>
                  <a:pt x="12410" y="7835"/>
                </a:lnTo>
                <a:lnTo>
                  <a:pt x="12556" y="7884"/>
                </a:lnTo>
                <a:lnTo>
                  <a:pt x="12726" y="7908"/>
                </a:lnTo>
                <a:lnTo>
                  <a:pt x="12872" y="7884"/>
                </a:lnTo>
                <a:lnTo>
                  <a:pt x="13018" y="7860"/>
                </a:lnTo>
                <a:lnTo>
                  <a:pt x="13164" y="7762"/>
                </a:lnTo>
                <a:lnTo>
                  <a:pt x="13262" y="7665"/>
                </a:lnTo>
                <a:lnTo>
                  <a:pt x="13335" y="7519"/>
                </a:lnTo>
                <a:lnTo>
                  <a:pt x="13335" y="7470"/>
                </a:lnTo>
                <a:lnTo>
                  <a:pt x="13335" y="7446"/>
                </a:lnTo>
                <a:lnTo>
                  <a:pt x="13286" y="7422"/>
                </a:lnTo>
                <a:lnTo>
                  <a:pt x="13262" y="7422"/>
                </a:lnTo>
                <a:lnTo>
                  <a:pt x="13043" y="7470"/>
                </a:lnTo>
                <a:lnTo>
                  <a:pt x="12775" y="7543"/>
                </a:lnTo>
                <a:lnTo>
                  <a:pt x="12653" y="7543"/>
                </a:lnTo>
                <a:lnTo>
                  <a:pt x="12532" y="7519"/>
                </a:lnTo>
                <a:lnTo>
                  <a:pt x="12459" y="7470"/>
                </a:lnTo>
                <a:lnTo>
                  <a:pt x="12434" y="7422"/>
                </a:lnTo>
                <a:lnTo>
                  <a:pt x="12410" y="7373"/>
                </a:lnTo>
                <a:lnTo>
                  <a:pt x="12386" y="7300"/>
                </a:lnTo>
                <a:lnTo>
                  <a:pt x="12337" y="7251"/>
                </a:lnTo>
                <a:lnTo>
                  <a:pt x="12288" y="7203"/>
                </a:lnTo>
                <a:lnTo>
                  <a:pt x="12167" y="7203"/>
                </a:lnTo>
                <a:lnTo>
                  <a:pt x="12118" y="7251"/>
                </a:lnTo>
                <a:lnTo>
                  <a:pt x="12094" y="7300"/>
                </a:lnTo>
                <a:lnTo>
                  <a:pt x="12069" y="7373"/>
                </a:lnTo>
                <a:lnTo>
                  <a:pt x="12069" y="7422"/>
                </a:lnTo>
                <a:lnTo>
                  <a:pt x="12045" y="7470"/>
                </a:lnTo>
                <a:lnTo>
                  <a:pt x="12021" y="7495"/>
                </a:lnTo>
                <a:lnTo>
                  <a:pt x="11899" y="7495"/>
                </a:lnTo>
                <a:lnTo>
                  <a:pt x="11777" y="7446"/>
                </a:lnTo>
                <a:lnTo>
                  <a:pt x="11583" y="7300"/>
                </a:lnTo>
                <a:lnTo>
                  <a:pt x="11461" y="7178"/>
                </a:lnTo>
                <a:lnTo>
                  <a:pt x="11388" y="7154"/>
                </a:lnTo>
                <a:lnTo>
                  <a:pt x="11339" y="7130"/>
                </a:lnTo>
                <a:lnTo>
                  <a:pt x="11266" y="7154"/>
                </a:lnTo>
                <a:lnTo>
                  <a:pt x="11218" y="7178"/>
                </a:lnTo>
                <a:lnTo>
                  <a:pt x="11047" y="7397"/>
                </a:lnTo>
                <a:lnTo>
                  <a:pt x="10926" y="7495"/>
                </a:lnTo>
                <a:lnTo>
                  <a:pt x="10804" y="7543"/>
                </a:lnTo>
                <a:lnTo>
                  <a:pt x="10707" y="7568"/>
                </a:lnTo>
                <a:lnTo>
                  <a:pt x="10609" y="7568"/>
                </a:lnTo>
                <a:lnTo>
                  <a:pt x="10536" y="7519"/>
                </a:lnTo>
                <a:lnTo>
                  <a:pt x="10463" y="7422"/>
                </a:lnTo>
                <a:lnTo>
                  <a:pt x="10390" y="7324"/>
                </a:lnTo>
                <a:lnTo>
                  <a:pt x="10342" y="7178"/>
                </a:lnTo>
                <a:lnTo>
                  <a:pt x="10342" y="7105"/>
                </a:lnTo>
                <a:lnTo>
                  <a:pt x="10293" y="7032"/>
                </a:lnTo>
                <a:lnTo>
                  <a:pt x="10244" y="7008"/>
                </a:lnTo>
                <a:lnTo>
                  <a:pt x="10196" y="6984"/>
                </a:lnTo>
                <a:lnTo>
                  <a:pt x="10123" y="6984"/>
                </a:lnTo>
                <a:lnTo>
                  <a:pt x="10074" y="7008"/>
                </a:lnTo>
                <a:lnTo>
                  <a:pt x="10025" y="7057"/>
                </a:lnTo>
                <a:lnTo>
                  <a:pt x="9977" y="7130"/>
                </a:lnTo>
                <a:lnTo>
                  <a:pt x="9952" y="7227"/>
                </a:lnTo>
                <a:lnTo>
                  <a:pt x="9904" y="7300"/>
                </a:lnTo>
                <a:lnTo>
                  <a:pt x="9831" y="7349"/>
                </a:lnTo>
                <a:lnTo>
                  <a:pt x="9782" y="7397"/>
                </a:lnTo>
                <a:lnTo>
                  <a:pt x="9709" y="7422"/>
                </a:lnTo>
                <a:lnTo>
                  <a:pt x="9636" y="7422"/>
                </a:lnTo>
                <a:lnTo>
                  <a:pt x="9466" y="7397"/>
                </a:lnTo>
                <a:lnTo>
                  <a:pt x="9320" y="7349"/>
                </a:lnTo>
                <a:lnTo>
                  <a:pt x="9174" y="7251"/>
                </a:lnTo>
                <a:lnTo>
                  <a:pt x="9028" y="7154"/>
                </a:lnTo>
                <a:lnTo>
                  <a:pt x="8906" y="7032"/>
                </a:lnTo>
                <a:lnTo>
                  <a:pt x="8858" y="6984"/>
                </a:lnTo>
                <a:lnTo>
                  <a:pt x="8687" y="6984"/>
                </a:lnTo>
                <a:lnTo>
                  <a:pt x="8639" y="7032"/>
                </a:lnTo>
                <a:lnTo>
                  <a:pt x="8517" y="7130"/>
                </a:lnTo>
                <a:lnTo>
                  <a:pt x="8371" y="7227"/>
                </a:lnTo>
                <a:lnTo>
                  <a:pt x="8201" y="7300"/>
                </a:lnTo>
                <a:lnTo>
                  <a:pt x="8030" y="7349"/>
                </a:lnTo>
                <a:lnTo>
                  <a:pt x="7860" y="7349"/>
                </a:lnTo>
                <a:lnTo>
                  <a:pt x="7787" y="7324"/>
                </a:lnTo>
                <a:lnTo>
                  <a:pt x="7738" y="7300"/>
                </a:lnTo>
                <a:lnTo>
                  <a:pt x="7665" y="7251"/>
                </a:lnTo>
                <a:lnTo>
                  <a:pt x="7641" y="7178"/>
                </a:lnTo>
                <a:lnTo>
                  <a:pt x="7592" y="7105"/>
                </a:lnTo>
                <a:lnTo>
                  <a:pt x="7592" y="7008"/>
                </a:lnTo>
                <a:lnTo>
                  <a:pt x="7568" y="6935"/>
                </a:lnTo>
                <a:lnTo>
                  <a:pt x="7544" y="6886"/>
                </a:lnTo>
                <a:lnTo>
                  <a:pt x="7495" y="6838"/>
                </a:lnTo>
                <a:lnTo>
                  <a:pt x="7446" y="6813"/>
                </a:lnTo>
                <a:lnTo>
                  <a:pt x="7398" y="6789"/>
                </a:lnTo>
                <a:lnTo>
                  <a:pt x="7325" y="6789"/>
                </a:lnTo>
                <a:lnTo>
                  <a:pt x="7276" y="6813"/>
                </a:lnTo>
                <a:lnTo>
                  <a:pt x="7227" y="6862"/>
                </a:lnTo>
                <a:lnTo>
                  <a:pt x="7057" y="7057"/>
                </a:lnTo>
                <a:lnTo>
                  <a:pt x="6960" y="7154"/>
                </a:lnTo>
                <a:lnTo>
                  <a:pt x="6862" y="7251"/>
                </a:lnTo>
                <a:lnTo>
                  <a:pt x="6741" y="7300"/>
                </a:lnTo>
                <a:lnTo>
                  <a:pt x="6619" y="7324"/>
                </a:lnTo>
                <a:lnTo>
                  <a:pt x="6473" y="7324"/>
                </a:lnTo>
                <a:lnTo>
                  <a:pt x="6351" y="7300"/>
                </a:lnTo>
                <a:lnTo>
                  <a:pt x="6230" y="7251"/>
                </a:lnTo>
                <a:lnTo>
                  <a:pt x="6108" y="7178"/>
                </a:lnTo>
                <a:lnTo>
                  <a:pt x="6035" y="7057"/>
                </a:lnTo>
                <a:lnTo>
                  <a:pt x="5986" y="6935"/>
                </a:lnTo>
                <a:lnTo>
                  <a:pt x="5986" y="6886"/>
                </a:lnTo>
                <a:lnTo>
                  <a:pt x="5962" y="6838"/>
                </a:lnTo>
                <a:lnTo>
                  <a:pt x="5913" y="6789"/>
                </a:lnTo>
                <a:lnTo>
                  <a:pt x="5865" y="6740"/>
                </a:lnTo>
                <a:lnTo>
                  <a:pt x="5792" y="6716"/>
                </a:lnTo>
                <a:close/>
                <a:moveTo>
                  <a:pt x="16595" y="6302"/>
                </a:moveTo>
                <a:lnTo>
                  <a:pt x="16547" y="7081"/>
                </a:lnTo>
                <a:lnTo>
                  <a:pt x="16401" y="7203"/>
                </a:lnTo>
                <a:lnTo>
                  <a:pt x="16279" y="7349"/>
                </a:lnTo>
                <a:lnTo>
                  <a:pt x="16011" y="7665"/>
                </a:lnTo>
                <a:lnTo>
                  <a:pt x="15792" y="7908"/>
                </a:lnTo>
                <a:lnTo>
                  <a:pt x="15573" y="8200"/>
                </a:lnTo>
                <a:lnTo>
                  <a:pt x="15573" y="7689"/>
                </a:lnTo>
                <a:lnTo>
                  <a:pt x="15573" y="7665"/>
                </a:lnTo>
                <a:lnTo>
                  <a:pt x="15671" y="7470"/>
                </a:lnTo>
                <a:lnTo>
                  <a:pt x="15768" y="7276"/>
                </a:lnTo>
                <a:lnTo>
                  <a:pt x="16011" y="6935"/>
                </a:lnTo>
                <a:lnTo>
                  <a:pt x="16303" y="6619"/>
                </a:lnTo>
                <a:lnTo>
                  <a:pt x="16595" y="6302"/>
                </a:lnTo>
                <a:close/>
                <a:moveTo>
                  <a:pt x="16547" y="7592"/>
                </a:moveTo>
                <a:lnTo>
                  <a:pt x="16522" y="8663"/>
                </a:lnTo>
                <a:lnTo>
                  <a:pt x="16425" y="8711"/>
                </a:lnTo>
                <a:lnTo>
                  <a:pt x="16328" y="8760"/>
                </a:lnTo>
                <a:lnTo>
                  <a:pt x="16157" y="8930"/>
                </a:lnTo>
                <a:lnTo>
                  <a:pt x="15841" y="9271"/>
                </a:lnTo>
                <a:lnTo>
                  <a:pt x="15719" y="9417"/>
                </a:lnTo>
                <a:lnTo>
                  <a:pt x="15573" y="9612"/>
                </a:lnTo>
                <a:lnTo>
                  <a:pt x="15573" y="8882"/>
                </a:lnTo>
                <a:lnTo>
                  <a:pt x="15671" y="8857"/>
                </a:lnTo>
                <a:lnTo>
                  <a:pt x="15744" y="8784"/>
                </a:lnTo>
                <a:lnTo>
                  <a:pt x="15890" y="8517"/>
                </a:lnTo>
                <a:lnTo>
                  <a:pt x="16060" y="8273"/>
                </a:lnTo>
                <a:lnTo>
                  <a:pt x="16401" y="7811"/>
                </a:lnTo>
                <a:lnTo>
                  <a:pt x="16547" y="7592"/>
                </a:lnTo>
                <a:close/>
                <a:moveTo>
                  <a:pt x="9734" y="9149"/>
                </a:moveTo>
                <a:lnTo>
                  <a:pt x="9661" y="9174"/>
                </a:lnTo>
                <a:lnTo>
                  <a:pt x="9588" y="9198"/>
                </a:lnTo>
                <a:lnTo>
                  <a:pt x="9539" y="9247"/>
                </a:lnTo>
                <a:lnTo>
                  <a:pt x="9466" y="9368"/>
                </a:lnTo>
                <a:lnTo>
                  <a:pt x="9442" y="9490"/>
                </a:lnTo>
                <a:lnTo>
                  <a:pt x="9320" y="9587"/>
                </a:lnTo>
                <a:lnTo>
                  <a:pt x="9174" y="9660"/>
                </a:lnTo>
                <a:lnTo>
                  <a:pt x="9052" y="9685"/>
                </a:lnTo>
                <a:lnTo>
                  <a:pt x="8882" y="9685"/>
                </a:lnTo>
                <a:lnTo>
                  <a:pt x="8785" y="9660"/>
                </a:lnTo>
                <a:lnTo>
                  <a:pt x="8736" y="9636"/>
                </a:lnTo>
                <a:lnTo>
                  <a:pt x="8687" y="9587"/>
                </a:lnTo>
                <a:lnTo>
                  <a:pt x="8663" y="9539"/>
                </a:lnTo>
                <a:lnTo>
                  <a:pt x="8663" y="9441"/>
                </a:lnTo>
                <a:lnTo>
                  <a:pt x="8639" y="9368"/>
                </a:lnTo>
                <a:lnTo>
                  <a:pt x="8590" y="9320"/>
                </a:lnTo>
                <a:lnTo>
                  <a:pt x="8517" y="9295"/>
                </a:lnTo>
                <a:lnTo>
                  <a:pt x="8444" y="9271"/>
                </a:lnTo>
                <a:lnTo>
                  <a:pt x="8395" y="9295"/>
                </a:lnTo>
                <a:lnTo>
                  <a:pt x="8322" y="9344"/>
                </a:lnTo>
                <a:lnTo>
                  <a:pt x="8274" y="9417"/>
                </a:lnTo>
                <a:lnTo>
                  <a:pt x="8249" y="9466"/>
                </a:lnTo>
                <a:lnTo>
                  <a:pt x="8201" y="9514"/>
                </a:lnTo>
                <a:lnTo>
                  <a:pt x="8079" y="9587"/>
                </a:lnTo>
                <a:lnTo>
                  <a:pt x="7933" y="9612"/>
                </a:lnTo>
                <a:lnTo>
                  <a:pt x="7738" y="9636"/>
                </a:lnTo>
                <a:lnTo>
                  <a:pt x="7568" y="9636"/>
                </a:lnTo>
                <a:lnTo>
                  <a:pt x="7422" y="9587"/>
                </a:lnTo>
                <a:lnTo>
                  <a:pt x="7325" y="9514"/>
                </a:lnTo>
                <a:lnTo>
                  <a:pt x="7276" y="9466"/>
                </a:lnTo>
                <a:lnTo>
                  <a:pt x="7252" y="9417"/>
                </a:lnTo>
                <a:lnTo>
                  <a:pt x="7252" y="9344"/>
                </a:lnTo>
                <a:lnTo>
                  <a:pt x="7227" y="9295"/>
                </a:lnTo>
                <a:lnTo>
                  <a:pt x="7179" y="9247"/>
                </a:lnTo>
                <a:lnTo>
                  <a:pt x="7130" y="9222"/>
                </a:lnTo>
                <a:lnTo>
                  <a:pt x="7081" y="9198"/>
                </a:lnTo>
                <a:lnTo>
                  <a:pt x="7008" y="9198"/>
                </a:lnTo>
                <a:lnTo>
                  <a:pt x="6960" y="9222"/>
                </a:lnTo>
                <a:lnTo>
                  <a:pt x="6887" y="9247"/>
                </a:lnTo>
                <a:lnTo>
                  <a:pt x="6765" y="9417"/>
                </a:lnTo>
                <a:lnTo>
                  <a:pt x="6643" y="9563"/>
                </a:lnTo>
                <a:lnTo>
                  <a:pt x="6570" y="9636"/>
                </a:lnTo>
                <a:lnTo>
                  <a:pt x="6449" y="9685"/>
                </a:lnTo>
                <a:lnTo>
                  <a:pt x="6327" y="9733"/>
                </a:lnTo>
                <a:lnTo>
                  <a:pt x="6205" y="9758"/>
                </a:lnTo>
                <a:lnTo>
                  <a:pt x="6084" y="9758"/>
                </a:lnTo>
                <a:lnTo>
                  <a:pt x="6035" y="9733"/>
                </a:lnTo>
                <a:lnTo>
                  <a:pt x="5986" y="9709"/>
                </a:lnTo>
                <a:lnTo>
                  <a:pt x="5962" y="9660"/>
                </a:lnTo>
                <a:lnTo>
                  <a:pt x="5938" y="9612"/>
                </a:lnTo>
                <a:lnTo>
                  <a:pt x="5938" y="9514"/>
                </a:lnTo>
                <a:lnTo>
                  <a:pt x="5962" y="9441"/>
                </a:lnTo>
                <a:lnTo>
                  <a:pt x="5962" y="9344"/>
                </a:lnTo>
                <a:lnTo>
                  <a:pt x="5938" y="9271"/>
                </a:lnTo>
                <a:lnTo>
                  <a:pt x="5865" y="9198"/>
                </a:lnTo>
                <a:lnTo>
                  <a:pt x="5792" y="9174"/>
                </a:lnTo>
                <a:lnTo>
                  <a:pt x="5646" y="9174"/>
                </a:lnTo>
                <a:lnTo>
                  <a:pt x="5573" y="9247"/>
                </a:lnTo>
                <a:lnTo>
                  <a:pt x="5548" y="9320"/>
                </a:lnTo>
                <a:lnTo>
                  <a:pt x="5500" y="9417"/>
                </a:lnTo>
                <a:lnTo>
                  <a:pt x="5451" y="9490"/>
                </a:lnTo>
                <a:lnTo>
                  <a:pt x="5378" y="9587"/>
                </a:lnTo>
                <a:lnTo>
                  <a:pt x="5305" y="9636"/>
                </a:lnTo>
                <a:lnTo>
                  <a:pt x="5183" y="9685"/>
                </a:lnTo>
                <a:lnTo>
                  <a:pt x="5086" y="9733"/>
                </a:lnTo>
                <a:lnTo>
                  <a:pt x="4843" y="9782"/>
                </a:lnTo>
                <a:lnTo>
                  <a:pt x="4624" y="9782"/>
                </a:lnTo>
                <a:lnTo>
                  <a:pt x="4502" y="9733"/>
                </a:lnTo>
                <a:lnTo>
                  <a:pt x="4405" y="9709"/>
                </a:lnTo>
                <a:lnTo>
                  <a:pt x="4332" y="9636"/>
                </a:lnTo>
                <a:lnTo>
                  <a:pt x="4259" y="9587"/>
                </a:lnTo>
                <a:lnTo>
                  <a:pt x="4210" y="9490"/>
                </a:lnTo>
                <a:lnTo>
                  <a:pt x="4161" y="9393"/>
                </a:lnTo>
                <a:lnTo>
                  <a:pt x="4161" y="9344"/>
                </a:lnTo>
                <a:lnTo>
                  <a:pt x="4137" y="9295"/>
                </a:lnTo>
                <a:lnTo>
                  <a:pt x="4040" y="9247"/>
                </a:lnTo>
                <a:lnTo>
                  <a:pt x="3942" y="9222"/>
                </a:lnTo>
                <a:lnTo>
                  <a:pt x="3869" y="9247"/>
                </a:lnTo>
                <a:lnTo>
                  <a:pt x="3602" y="9417"/>
                </a:lnTo>
                <a:lnTo>
                  <a:pt x="3407" y="9539"/>
                </a:lnTo>
                <a:lnTo>
                  <a:pt x="3212" y="9660"/>
                </a:lnTo>
                <a:lnTo>
                  <a:pt x="3018" y="9733"/>
                </a:lnTo>
                <a:lnTo>
                  <a:pt x="2872" y="9733"/>
                </a:lnTo>
                <a:lnTo>
                  <a:pt x="2823" y="9709"/>
                </a:lnTo>
                <a:lnTo>
                  <a:pt x="2774" y="9660"/>
                </a:lnTo>
                <a:lnTo>
                  <a:pt x="2774" y="9587"/>
                </a:lnTo>
                <a:lnTo>
                  <a:pt x="2774" y="9490"/>
                </a:lnTo>
                <a:lnTo>
                  <a:pt x="2774" y="9417"/>
                </a:lnTo>
                <a:lnTo>
                  <a:pt x="2750" y="9368"/>
                </a:lnTo>
                <a:lnTo>
                  <a:pt x="2726" y="9344"/>
                </a:lnTo>
                <a:lnTo>
                  <a:pt x="2677" y="9320"/>
                </a:lnTo>
                <a:lnTo>
                  <a:pt x="2653" y="9295"/>
                </a:lnTo>
                <a:lnTo>
                  <a:pt x="2604" y="9320"/>
                </a:lnTo>
                <a:lnTo>
                  <a:pt x="2555" y="9320"/>
                </a:lnTo>
                <a:lnTo>
                  <a:pt x="2507" y="9368"/>
                </a:lnTo>
                <a:lnTo>
                  <a:pt x="2458" y="9490"/>
                </a:lnTo>
                <a:lnTo>
                  <a:pt x="2434" y="9612"/>
                </a:lnTo>
                <a:lnTo>
                  <a:pt x="2434" y="9733"/>
                </a:lnTo>
                <a:lnTo>
                  <a:pt x="2458" y="9831"/>
                </a:lnTo>
                <a:lnTo>
                  <a:pt x="2531" y="9928"/>
                </a:lnTo>
                <a:lnTo>
                  <a:pt x="2604" y="10025"/>
                </a:lnTo>
                <a:lnTo>
                  <a:pt x="2726" y="10098"/>
                </a:lnTo>
                <a:lnTo>
                  <a:pt x="2847" y="10147"/>
                </a:lnTo>
                <a:lnTo>
                  <a:pt x="2969" y="10171"/>
                </a:lnTo>
                <a:lnTo>
                  <a:pt x="3115" y="10147"/>
                </a:lnTo>
                <a:lnTo>
                  <a:pt x="3237" y="10123"/>
                </a:lnTo>
                <a:lnTo>
                  <a:pt x="3358" y="10074"/>
                </a:lnTo>
                <a:lnTo>
                  <a:pt x="3626" y="9928"/>
                </a:lnTo>
                <a:lnTo>
                  <a:pt x="3845" y="9758"/>
                </a:lnTo>
                <a:lnTo>
                  <a:pt x="3918" y="9855"/>
                </a:lnTo>
                <a:lnTo>
                  <a:pt x="3991" y="9952"/>
                </a:lnTo>
                <a:lnTo>
                  <a:pt x="4088" y="10025"/>
                </a:lnTo>
                <a:lnTo>
                  <a:pt x="4186" y="10074"/>
                </a:lnTo>
                <a:lnTo>
                  <a:pt x="4429" y="10171"/>
                </a:lnTo>
                <a:lnTo>
                  <a:pt x="4672" y="10196"/>
                </a:lnTo>
                <a:lnTo>
                  <a:pt x="4940" y="10196"/>
                </a:lnTo>
                <a:lnTo>
                  <a:pt x="5208" y="10147"/>
                </a:lnTo>
                <a:lnTo>
                  <a:pt x="5427" y="10050"/>
                </a:lnTo>
                <a:lnTo>
                  <a:pt x="5646" y="9928"/>
                </a:lnTo>
                <a:lnTo>
                  <a:pt x="5743" y="10001"/>
                </a:lnTo>
                <a:lnTo>
                  <a:pt x="5840" y="10098"/>
                </a:lnTo>
                <a:lnTo>
                  <a:pt x="5986" y="10147"/>
                </a:lnTo>
                <a:lnTo>
                  <a:pt x="6132" y="10196"/>
                </a:lnTo>
                <a:lnTo>
                  <a:pt x="6278" y="10220"/>
                </a:lnTo>
                <a:lnTo>
                  <a:pt x="6424" y="10196"/>
                </a:lnTo>
                <a:lnTo>
                  <a:pt x="6546" y="10171"/>
                </a:lnTo>
                <a:lnTo>
                  <a:pt x="6643" y="10123"/>
                </a:lnTo>
                <a:lnTo>
                  <a:pt x="6741" y="10050"/>
                </a:lnTo>
                <a:lnTo>
                  <a:pt x="6838" y="9977"/>
                </a:lnTo>
                <a:lnTo>
                  <a:pt x="7008" y="9782"/>
                </a:lnTo>
                <a:lnTo>
                  <a:pt x="7130" y="9879"/>
                </a:lnTo>
                <a:lnTo>
                  <a:pt x="7300" y="9977"/>
                </a:lnTo>
                <a:lnTo>
                  <a:pt x="7471" y="10025"/>
                </a:lnTo>
                <a:lnTo>
                  <a:pt x="7665" y="10050"/>
                </a:lnTo>
                <a:lnTo>
                  <a:pt x="7860" y="10050"/>
                </a:lnTo>
                <a:lnTo>
                  <a:pt x="8030" y="10025"/>
                </a:lnTo>
                <a:lnTo>
                  <a:pt x="8225" y="9952"/>
                </a:lnTo>
                <a:lnTo>
                  <a:pt x="8371" y="9879"/>
                </a:lnTo>
                <a:lnTo>
                  <a:pt x="8493" y="9977"/>
                </a:lnTo>
                <a:lnTo>
                  <a:pt x="8639" y="10025"/>
                </a:lnTo>
                <a:lnTo>
                  <a:pt x="8785" y="10074"/>
                </a:lnTo>
                <a:lnTo>
                  <a:pt x="8955" y="10074"/>
                </a:lnTo>
                <a:lnTo>
                  <a:pt x="9125" y="10050"/>
                </a:lnTo>
                <a:lnTo>
                  <a:pt x="9320" y="10001"/>
                </a:lnTo>
                <a:lnTo>
                  <a:pt x="9466" y="9928"/>
                </a:lnTo>
                <a:lnTo>
                  <a:pt x="9636" y="9831"/>
                </a:lnTo>
                <a:lnTo>
                  <a:pt x="9734" y="9904"/>
                </a:lnTo>
                <a:lnTo>
                  <a:pt x="9855" y="9952"/>
                </a:lnTo>
                <a:lnTo>
                  <a:pt x="10001" y="9977"/>
                </a:lnTo>
                <a:lnTo>
                  <a:pt x="10147" y="10001"/>
                </a:lnTo>
                <a:lnTo>
                  <a:pt x="10293" y="10001"/>
                </a:lnTo>
                <a:lnTo>
                  <a:pt x="10439" y="9977"/>
                </a:lnTo>
                <a:lnTo>
                  <a:pt x="10561" y="9928"/>
                </a:lnTo>
                <a:lnTo>
                  <a:pt x="10682" y="9855"/>
                </a:lnTo>
                <a:lnTo>
                  <a:pt x="10780" y="9952"/>
                </a:lnTo>
                <a:lnTo>
                  <a:pt x="10901" y="10001"/>
                </a:lnTo>
                <a:lnTo>
                  <a:pt x="11193" y="10001"/>
                </a:lnTo>
                <a:lnTo>
                  <a:pt x="11339" y="9952"/>
                </a:lnTo>
                <a:lnTo>
                  <a:pt x="11510" y="9904"/>
                </a:lnTo>
                <a:lnTo>
                  <a:pt x="11656" y="9831"/>
                </a:lnTo>
                <a:lnTo>
                  <a:pt x="11802" y="9733"/>
                </a:lnTo>
                <a:lnTo>
                  <a:pt x="11850" y="9806"/>
                </a:lnTo>
                <a:lnTo>
                  <a:pt x="11923" y="9855"/>
                </a:lnTo>
                <a:lnTo>
                  <a:pt x="12069" y="9928"/>
                </a:lnTo>
                <a:lnTo>
                  <a:pt x="12240" y="9952"/>
                </a:lnTo>
                <a:lnTo>
                  <a:pt x="12434" y="9952"/>
                </a:lnTo>
                <a:lnTo>
                  <a:pt x="12629" y="9904"/>
                </a:lnTo>
                <a:lnTo>
                  <a:pt x="12824" y="9831"/>
                </a:lnTo>
                <a:lnTo>
                  <a:pt x="13018" y="9758"/>
                </a:lnTo>
                <a:lnTo>
                  <a:pt x="13164" y="9660"/>
                </a:lnTo>
                <a:lnTo>
                  <a:pt x="13237" y="9612"/>
                </a:lnTo>
                <a:lnTo>
                  <a:pt x="13262" y="9539"/>
                </a:lnTo>
                <a:lnTo>
                  <a:pt x="13262" y="9466"/>
                </a:lnTo>
                <a:lnTo>
                  <a:pt x="13237" y="9393"/>
                </a:lnTo>
                <a:lnTo>
                  <a:pt x="13189" y="9344"/>
                </a:lnTo>
                <a:lnTo>
                  <a:pt x="13116" y="9320"/>
                </a:lnTo>
                <a:lnTo>
                  <a:pt x="13067" y="9320"/>
                </a:lnTo>
                <a:lnTo>
                  <a:pt x="12994" y="9344"/>
                </a:lnTo>
                <a:lnTo>
                  <a:pt x="12775" y="9466"/>
                </a:lnTo>
                <a:lnTo>
                  <a:pt x="12605" y="9539"/>
                </a:lnTo>
                <a:lnTo>
                  <a:pt x="12459" y="9587"/>
                </a:lnTo>
                <a:lnTo>
                  <a:pt x="12288" y="9612"/>
                </a:lnTo>
                <a:lnTo>
                  <a:pt x="12167" y="9612"/>
                </a:lnTo>
                <a:lnTo>
                  <a:pt x="12118" y="9587"/>
                </a:lnTo>
                <a:lnTo>
                  <a:pt x="12094" y="9539"/>
                </a:lnTo>
                <a:lnTo>
                  <a:pt x="12069" y="9490"/>
                </a:lnTo>
                <a:lnTo>
                  <a:pt x="12069" y="9417"/>
                </a:lnTo>
                <a:lnTo>
                  <a:pt x="12069" y="9368"/>
                </a:lnTo>
                <a:lnTo>
                  <a:pt x="12045" y="9295"/>
                </a:lnTo>
                <a:lnTo>
                  <a:pt x="12021" y="9247"/>
                </a:lnTo>
                <a:lnTo>
                  <a:pt x="11972" y="9222"/>
                </a:lnTo>
                <a:lnTo>
                  <a:pt x="11875" y="9222"/>
                </a:lnTo>
                <a:lnTo>
                  <a:pt x="11826" y="9247"/>
                </a:lnTo>
                <a:lnTo>
                  <a:pt x="11777" y="9295"/>
                </a:lnTo>
                <a:lnTo>
                  <a:pt x="11704" y="9393"/>
                </a:lnTo>
                <a:lnTo>
                  <a:pt x="11583" y="9490"/>
                </a:lnTo>
                <a:lnTo>
                  <a:pt x="11437" y="9587"/>
                </a:lnTo>
                <a:lnTo>
                  <a:pt x="11266" y="9660"/>
                </a:lnTo>
                <a:lnTo>
                  <a:pt x="11120" y="9709"/>
                </a:lnTo>
                <a:lnTo>
                  <a:pt x="11072" y="9709"/>
                </a:lnTo>
                <a:lnTo>
                  <a:pt x="11023" y="9685"/>
                </a:lnTo>
                <a:lnTo>
                  <a:pt x="10974" y="9660"/>
                </a:lnTo>
                <a:lnTo>
                  <a:pt x="10950" y="9612"/>
                </a:lnTo>
                <a:lnTo>
                  <a:pt x="10950" y="9539"/>
                </a:lnTo>
                <a:lnTo>
                  <a:pt x="10974" y="9441"/>
                </a:lnTo>
                <a:lnTo>
                  <a:pt x="10974" y="9393"/>
                </a:lnTo>
                <a:lnTo>
                  <a:pt x="10950" y="9320"/>
                </a:lnTo>
                <a:lnTo>
                  <a:pt x="10926" y="9271"/>
                </a:lnTo>
                <a:lnTo>
                  <a:pt x="10853" y="9271"/>
                </a:lnTo>
                <a:lnTo>
                  <a:pt x="10804" y="9247"/>
                </a:lnTo>
                <a:lnTo>
                  <a:pt x="10755" y="9271"/>
                </a:lnTo>
                <a:lnTo>
                  <a:pt x="10682" y="9295"/>
                </a:lnTo>
                <a:lnTo>
                  <a:pt x="10658" y="9368"/>
                </a:lnTo>
                <a:lnTo>
                  <a:pt x="10585" y="9490"/>
                </a:lnTo>
                <a:lnTo>
                  <a:pt x="10463" y="9587"/>
                </a:lnTo>
                <a:lnTo>
                  <a:pt x="10342" y="9636"/>
                </a:lnTo>
                <a:lnTo>
                  <a:pt x="10025" y="9636"/>
                </a:lnTo>
                <a:lnTo>
                  <a:pt x="9928" y="9587"/>
                </a:lnTo>
                <a:lnTo>
                  <a:pt x="9855" y="9563"/>
                </a:lnTo>
                <a:lnTo>
                  <a:pt x="9904" y="9393"/>
                </a:lnTo>
                <a:lnTo>
                  <a:pt x="9904" y="9320"/>
                </a:lnTo>
                <a:lnTo>
                  <a:pt x="9879" y="9247"/>
                </a:lnTo>
                <a:lnTo>
                  <a:pt x="9831" y="9198"/>
                </a:lnTo>
                <a:lnTo>
                  <a:pt x="9782" y="9174"/>
                </a:lnTo>
                <a:lnTo>
                  <a:pt x="9734" y="9149"/>
                </a:lnTo>
                <a:close/>
                <a:moveTo>
                  <a:pt x="16522" y="9003"/>
                </a:moveTo>
                <a:lnTo>
                  <a:pt x="16522" y="9879"/>
                </a:lnTo>
                <a:lnTo>
                  <a:pt x="16401" y="9879"/>
                </a:lnTo>
                <a:lnTo>
                  <a:pt x="16279" y="9928"/>
                </a:lnTo>
                <a:lnTo>
                  <a:pt x="16182" y="9977"/>
                </a:lnTo>
                <a:lnTo>
                  <a:pt x="16084" y="10050"/>
                </a:lnTo>
                <a:lnTo>
                  <a:pt x="15914" y="10196"/>
                </a:lnTo>
                <a:lnTo>
                  <a:pt x="15744" y="10390"/>
                </a:lnTo>
                <a:lnTo>
                  <a:pt x="15598" y="10561"/>
                </a:lnTo>
                <a:lnTo>
                  <a:pt x="15598" y="10342"/>
                </a:lnTo>
                <a:lnTo>
                  <a:pt x="15646" y="10317"/>
                </a:lnTo>
                <a:lnTo>
                  <a:pt x="15671" y="10269"/>
                </a:lnTo>
                <a:lnTo>
                  <a:pt x="15890" y="9879"/>
                </a:lnTo>
                <a:lnTo>
                  <a:pt x="16011" y="9685"/>
                </a:lnTo>
                <a:lnTo>
                  <a:pt x="16133" y="9490"/>
                </a:lnTo>
                <a:lnTo>
                  <a:pt x="16328" y="9271"/>
                </a:lnTo>
                <a:lnTo>
                  <a:pt x="16522" y="9003"/>
                </a:lnTo>
                <a:close/>
                <a:moveTo>
                  <a:pt x="16522" y="10001"/>
                </a:moveTo>
                <a:lnTo>
                  <a:pt x="16522" y="10755"/>
                </a:lnTo>
                <a:lnTo>
                  <a:pt x="16352" y="10853"/>
                </a:lnTo>
                <a:lnTo>
                  <a:pt x="16230" y="10974"/>
                </a:lnTo>
                <a:lnTo>
                  <a:pt x="15987" y="11242"/>
                </a:lnTo>
                <a:lnTo>
                  <a:pt x="15792" y="11461"/>
                </a:lnTo>
                <a:lnTo>
                  <a:pt x="15598" y="11704"/>
                </a:lnTo>
                <a:lnTo>
                  <a:pt x="15598" y="11291"/>
                </a:lnTo>
                <a:lnTo>
                  <a:pt x="15768" y="10974"/>
                </a:lnTo>
                <a:lnTo>
                  <a:pt x="15963" y="10682"/>
                </a:lnTo>
                <a:lnTo>
                  <a:pt x="16255" y="10342"/>
                </a:lnTo>
                <a:lnTo>
                  <a:pt x="16522" y="10001"/>
                </a:lnTo>
                <a:close/>
                <a:moveTo>
                  <a:pt x="10244" y="11145"/>
                </a:moveTo>
                <a:lnTo>
                  <a:pt x="10171" y="11193"/>
                </a:lnTo>
                <a:lnTo>
                  <a:pt x="10123" y="11242"/>
                </a:lnTo>
                <a:lnTo>
                  <a:pt x="9928" y="11534"/>
                </a:lnTo>
                <a:lnTo>
                  <a:pt x="9831" y="11656"/>
                </a:lnTo>
                <a:lnTo>
                  <a:pt x="9709" y="11753"/>
                </a:lnTo>
                <a:lnTo>
                  <a:pt x="9636" y="11802"/>
                </a:lnTo>
                <a:lnTo>
                  <a:pt x="9539" y="11826"/>
                </a:lnTo>
                <a:lnTo>
                  <a:pt x="9320" y="11826"/>
                </a:lnTo>
                <a:lnTo>
                  <a:pt x="9223" y="11802"/>
                </a:lnTo>
                <a:lnTo>
                  <a:pt x="9150" y="11753"/>
                </a:lnTo>
                <a:lnTo>
                  <a:pt x="9077" y="11680"/>
                </a:lnTo>
                <a:lnTo>
                  <a:pt x="9052" y="11607"/>
                </a:lnTo>
                <a:lnTo>
                  <a:pt x="9125" y="11412"/>
                </a:lnTo>
                <a:lnTo>
                  <a:pt x="9125" y="11339"/>
                </a:lnTo>
                <a:lnTo>
                  <a:pt x="9101" y="11266"/>
                </a:lnTo>
                <a:lnTo>
                  <a:pt x="9052" y="11218"/>
                </a:lnTo>
                <a:lnTo>
                  <a:pt x="9004" y="11169"/>
                </a:lnTo>
                <a:lnTo>
                  <a:pt x="8882" y="11169"/>
                </a:lnTo>
                <a:lnTo>
                  <a:pt x="8809" y="11193"/>
                </a:lnTo>
                <a:lnTo>
                  <a:pt x="8760" y="11266"/>
                </a:lnTo>
                <a:lnTo>
                  <a:pt x="8687" y="11388"/>
                </a:lnTo>
                <a:lnTo>
                  <a:pt x="8663" y="11510"/>
                </a:lnTo>
                <a:lnTo>
                  <a:pt x="8566" y="11656"/>
                </a:lnTo>
                <a:lnTo>
                  <a:pt x="8395" y="11729"/>
                </a:lnTo>
                <a:lnTo>
                  <a:pt x="8298" y="11753"/>
                </a:lnTo>
                <a:lnTo>
                  <a:pt x="8176" y="11777"/>
                </a:lnTo>
                <a:lnTo>
                  <a:pt x="8103" y="11753"/>
                </a:lnTo>
                <a:lnTo>
                  <a:pt x="8055" y="11729"/>
                </a:lnTo>
                <a:lnTo>
                  <a:pt x="8055" y="11680"/>
                </a:lnTo>
                <a:lnTo>
                  <a:pt x="8055" y="11607"/>
                </a:lnTo>
                <a:lnTo>
                  <a:pt x="8079" y="11534"/>
                </a:lnTo>
                <a:lnTo>
                  <a:pt x="8079" y="11461"/>
                </a:lnTo>
                <a:lnTo>
                  <a:pt x="8055" y="11412"/>
                </a:lnTo>
                <a:lnTo>
                  <a:pt x="8006" y="11364"/>
                </a:lnTo>
                <a:lnTo>
                  <a:pt x="7957" y="11339"/>
                </a:lnTo>
                <a:lnTo>
                  <a:pt x="7884" y="11315"/>
                </a:lnTo>
                <a:lnTo>
                  <a:pt x="7811" y="11339"/>
                </a:lnTo>
                <a:lnTo>
                  <a:pt x="7763" y="11388"/>
                </a:lnTo>
                <a:lnTo>
                  <a:pt x="7544" y="11558"/>
                </a:lnTo>
                <a:lnTo>
                  <a:pt x="7325" y="11753"/>
                </a:lnTo>
                <a:lnTo>
                  <a:pt x="7179" y="11802"/>
                </a:lnTo>
                <a:lnTo>
                  <a:pt x="6984" y="11826"/>
                </a:lnTo>
                <a:lnTo>
                  <a:pt x="6887" y="11802"/>
                </a:lnTo>
                <a:lnTo>
                  <a:pt x="6765" y="11802"/>
                </a:lnTo>
                <a:lnTo>
                  <a:pt x="6692" y="11753"/>
                </a:lnTo>
                <a:lnTo>
                  <a:pt x="6643" y="11704"/>
                </a:lnTo>
                <a:lnTo>
                  <a:pt x="6668" y="11583"/>
                </a:lnTo>
                <a:lnTo>
                  <a:pt x="6668" y="11412"/>
                </a:lnTo>
                <a:lnTo>
                  <a:pt x="6643" y="11339"/>
                </a:lnTo>
                <a:lnTo>
                  <a:pt x="6595" y="11266"/>
                </a:lnTo>
                <a:lnTo>
                  <a:pt x="6546" y="11218"/>
                </a:lnTo>
                <a:lnTo>
                  <a:pt x="6473" y="11193"/>
                </a:lnTo>
                <a:lnTo>
                  <a:pt x="6400" y="11193"/>
                </a:lnTo>
                <a:lnTo>
                  <a:pt x="6327" y="11218"/>
                </a:lnTo>
                <a:lnTo>
                  <a:pt x="6254" y="11291"/>
                </a:lnTo>
                <a:lnTo>
                  <a:pt x="6205" y="11364"/>
                </a:lnTo>
                <a:lnTo>
                  <a:pt x="6181" y="11485"/>
                </a:lnTo>
                <a:lnTo>
                  <a:pt x="6157" y="11583"/>
                </a:lnTo>
                <a:lnTo>
                  <a:pt x="6084" y="11656"/>
                </a:lnTo>
                <a:lnTo>
                  <a:pt x="5986" y="11704"/>
                </a:lnTo>
                <a:lnTo>
                  <a:pt x="5767" y="11704"/>
                </a:lnTo>
                <a:lnTo>
                  <a:pt x="5670" y="11680"/>
                </a:lnTo>
                <a:lnTo>
                  <a:pt x="5573" y="11607"/>
                </a:lnTo>
                <a:lnTo>
                  <a:pt x="5475" y="11534"/>
                </a:lnTo>
                <a:lnTo>
                  <a:pt x="5427" y="11461"/>
                </a:lnTo>
                <a:lnTo>
                  <a:pt x="5378" y="11388"/>
                </a:lnTo>
                <a:lnTo>
                  <a:pt x="5305" y="11315"/>
                </a:lnTo>
                <a:lnTo>
                  <a:pt x="5232" y="11291"/>
                </a:lnTo>
                <a:lnTo>
                  <a:pt x="5159" y="11291"/>
                </a:lnTo>
                <a:lnTo>
                  <a:pt x="5062" y="11315"/>
                </a:lnTo>
                <a:lnTo>
                  <a:pt x="5013" y="11364"/>
                </a:lnTo>
                <a:lnTo>
                  <a:pt x="4964" y="11412"/>
                </a:lnTo>
                <a:lnTo>
                  <a:pt x="4964" y="11510"/>
                </a:lnTo>
                <a:lnTo>
                  <a:pt x="4964" y="11607"/>
                </a:lnTo>
                <a:lnTo>
                  <a:pt x="4964" y="11680"/>
                </a:lnTo>
                <a:lnTo>
                  <a:pt x="4940" y="11729"/>
                </a:lnTo>
                <a:lnTo>
                  <a:pt x="4891" y="11777"/>
                </a:lnTo>
                <a:lnTo>
                  <a:pt x="4818" y="11826"/>
                </a:lnTo>
                <a:lnTo>
                  <a:pt x="4697" y="11850"/>
                </a:lnTo>
                <a:lnTo>
                  <a:pt x="4599" y="11826"/>
                </a:lnTo>
                <a:lnTo>
                  <a:pt x="4502" y="11753"/>
                </a:lnTo>
                <a:lnTo>
                  <a:pt x="4453" y="11656"/>
                </a:lnTo>
                <a:lnTo>
                  <a:pt x="4453" y="11607"/>
                </a:lnTo>
                <a:lnTo>
                  <a:pt x="4453" y="11558"/>
                </a:lnTo>
                <a:lnTo>
                  <a:pt x="4478" y="11437"/>
                </a:lnTo>
                <a:lnTo>
                  <a:pt x="4429" y="11364"/>
                </a:lnTo>
                <a:lnTo>
                  <a:pt x="4380" y="11291"/>
                </a:lnTo>
                <a:lnTo>
                  <a:pt x="4307" y="11266"/>
                </a:lnTo>
                <a:lnTo>
                  <a:pt x="4210" y="11242"/>
                </a:lnTo>
                <a:lnTo>
                  <a:pt x="4113" y="11266"/>
                </a:lnTo>
                <a:lnTo>
                  <a:pt x="4040" y="11339"/>
                </a:lnTo>
                <a:lnTo>
                  <a:pt x="3991" y="11412"/>
                </a:lnTo>
                <a:lnTo>
                  <a:pt x="3942" y="11510"/>
                </a:lnTo>
                <a:lnTo>
                  <a:pt x="3894" y="11607"/>
                </a:lnTo>
                <a:lnTo>
                  <a:pt x="3796" y="11680"/>
                </a:lnTo>
                <a:lnTo>
                  <a:pt x="3723" y="11753"/>
                </a:lnTo>
                <a:lnTo>
                  <a:pt x="3529" y="11850"/>
                </a:lnTo>
                <a:lnTo>
                  <a:pt x="3431" y="11875"/>
                </a:lnTo>
                <a:lnTo>
                  <a:pt x="3310" y="11899"/>
                </a:lnTo>
                <a:lnTo>
                  <a:pt x="3261" y="11899"/>
                </a:lnTo>
                <a:lnTo>
                  <a:pt x="3212" y="11875"/>
                </a:lnTo>
                <a:lnTo>
                  <a:pt x="3139" y="11826"/>
                </a:lnTo>
                <a:lnTo>
                  <a:pt x="3115" y="11729"/>
                </a:lnTo>
                <a:lnTo>
                  <a:pt x="3066" y="11631"/>
                </a:lnTo>
                <a:lnTo>
                  <a:pt x="3018" y="11461"/>
                </a:lnTo>
                <a:lnTo>
                  <a:pt x="2993" y="11388"/>
                </a:lnTo>
                <a:lnTo>
                  <a:pt x="2969" y="11388"/>
                </a:lnTo>
                <a:lnTo>
                  <a:pt x="2969" y="11364"/>
                </a:lnTo>
                <a:lnTo>
                  <a:pt x="2945" y="11339"/>
                </a:lnTo>
                <a:lnTo>
                  <a:pt x="2896" y="11315"/>
                </a:lnTo>
                <a:lnTo>
                  <a:pt x="2847" y="11315"/>
                </a:lnTo>
                <a:lnTo>
                  <a:pt x="2799" y="11339"/>
                </a:lnTo>
                <a:lnTo>
                  <a:pt x="2750" y="11364"/>
                </a:lnTo>
                <a:lnTo>
                  <a:pt x="2701" y="11461"/>
                </a:lnTo>
                <a:lnTo>
                  <a:pt x="2677" y="11583"/>
                </a:lnTo>
                <a:lnTo>
                  <a:pt x="2677" y="11802"/>
                </a:lnTo>
                <a:lnTo>
                  <a:pt x="2701" y="11923"/>
                </a:lnTo>
                <a:lnTo>
                  <a:pt x="2726" y="12021"/>
                </a:lnTo>
                <a:lnTo>
                  <a:pt x="2799" y="12093"/>
                </a:lnTo>
                <a:lnTo>
                  <a:pt x="2847" y="12191"/>
                </a:lnTo>
                <a:lnTo>
                  <a:pt x="2945" y="12264"/>
                </a:lnTo>
                <a:lnTo>
                  <a:pt x="3042" y="12312"/>
                </a:lnTo>
                <a:lnTo>
                  <a:pt x="3188" y="12361"/>
                </a:lnTo>
                <a:lnTo>
                  <a:pt x="3480" y="12361"/>
                </a:lnTo>
                <a:lnTo>
                  <a:pt x="3626" y="12337"/>
                </a:lnTo>
                <a:lnTo>
                  <a:pt x="3748" y="12288"/>
                </a:lnTo>
                <a:lnTo>
                  <a:pt x="3869" y="12215"/>
                </a:lnTo>
                <a:lnTo>
                  <a:pt x="4015" y="12142"/>
                </a:lnTo>
                <a:lnTo>
                  <a:pt x="4113" y="12045"/>
                </a:lnTo>
                <a:lnTo>
                  <a:pt x="4259" y="12166"/>
                </a:lnTo>
                <a:lnTo>
                  <a:pt x="4405" y="12239"/>
                </a:lnTo>
                <a:lnTo>
                  <a:pt x="4575" y="12288"/>
                </a:lnTo>
                <a:lnTo>
                  <a:pt x="4745" y="12312"/>
                </a:lnTo>
                <a:lnTo>
                  <a:pt x="4916" y="12288"/>
                </a:lnTo>
                <a:lnTo>
                  <a:pt x="5086" y="12239"/>
                </a:lnTo>
                <a:lnTo>
                  <a:pt x="5232" y="12142"/>
                </a:lnTo>
                <a:lnTo>
                  <a:pt x="5354" y="12021"/>
                </a:lnTo>
                <a:lnTo>
                  <a:pt x="5475" y="12069"/>
                </a:lnTo>
                <a:lnTo>
                  <a:pt x="5597" y="12118"/>
                </a:lnTo>
                <a:lnTo>
                  <a:pt x="5743" y="12142"/>
                </a:lnTo>
                <a:lnTo>
                  <a:pt x="5889" y="12166"/>
                </a:lnTo>
                <a:lnTo>
                  <a:pt x="6011" y="12166"/>
                </a:lnTo>
                <a:lnTo>
                  <a:pt x="6157" y="12142"/>
                </a:lnTo>
                <a:lnTo>
                  <a:pt x="6278" y="12093"/>
                </a:lnTo>
                <a:lnTo>
                  <a:pt x="6376" y="12045"/>
                </a:lnTo>
                <a:lnTo>
                  <a:pt x="6546" y="12142"/>
                </a:lnTo>
                <a:lnTo>
                  <a:pt x="6716" y="12239"/>
                </a:lnTo>
                <a:lnTo>
                  <a:pt x="6862" y="12288"/>
                </a:lnTo>
                <a:lnTo>
                  <a:pt x="7008" y="12312"/>
                </a:lnTo>
                <a:lnTo>
                  <a:pt x="7154" y="12288"/>
                </a:lnTo>
                <a:lnTo>
                  <a:pt x="7276" y="12264"/>
                </a:lnTo>
                <a:lnTo>
                  <a:pt x="7398" y="12191"/>
                </a:lnTo>
                <a:lnTo>
                  <a:pt x="7519" y="12118"/>
                </a:lnTo>
                <a:lnTo>
                  <a:pt x="7763" y="11948"/>
                </a:lnTo>
                <a:lnTo>
                  <a:pt x="7836" y="12021"/>
                </a:lnTo>
                <a:lnTo>
                  <a:pt x="7909" y="12093"/>
                </a:lnTo>
                <a:lnTo>
                  <a:pt x="8030" y="12142"/>
                </a:lnTo>
                <a:lnTo>
                  <a:pt x="8347" y="12142"/>
                </a:lnTo>
                <a:lnTo>
                  <a:pt x="8493" y="12118"/>
                </a:lnTo>
                <a:lnTo>
                  <a:pt x="8663" y="12045"/>
                </a:lnTo>
                <a:lnTo>
                  <a:pt x="8785" y="11948"/>
                </a:lnTo>
                <a:lnTo>
                  <a:pt x="8882" y="12021"/>
                </a:lnTo>
                <a:lnTo>
                  <a:pt x="8955" y="12093"/>
                </a:lnTo>
                <a:lnTo>
                  <a:pt x="9174" y="12191"/>
                </a:lnTo>
                <a:lnTo>
                  <a:pt x="9320" y="12239"/>
                </a:lnTo>
                <a:lnTo>
                  <a:pt x="9466" y="12264"/>
                </a:lnTo>
                <a:lnTo>
                  <a:pt x="9588" y="12239"/>
                </a:lnTo>
                <a:lnTo>
                  <a:pt x="9709" y="12215"/>
                </a:lnTo>
                <a:lnTo>
                  <a:pt x="9831" y="12166"/>
                </a:lnTo>
                <a:lnTo>
                  <a:pt x="9952" y="12093"/>
                </a:lnTo>
                <a:lnTo>
                  <a:pt x="10147" y="11899"/>
                </a:lnTo>
                <a:lnTo>
                  <a:pt x="10269" y="12021"/>
                </a:lnTo>
                <a:lnTo>
                  <a:pt x="10415" y="12093"/>
                </a:lnTo>
                <a:lnTo>
                  <a:pt x="10561" y="12142"/>
                </a:lnTo>
                <a:lnTo>
                  <a:pt x="10755" y="12166"/>
                </a:lnTo>
                <a:lnTo>
                  <a:pt x="10926" y="12191"/>
                </a:lnTo>
                <a:lnTo>
                  <a:pt x="11096" y="12166"/>
                </a:lnTo>
                <a:lnTo>
                  <a:pt x="11266" y="12093"/>
                </a:lnTo>
                <a:lnTo>
                  <a:pt x="11412" y="12021"/>
                </a:lnTo>
                <a:lnTo>
                  <a:pt x="11558" y="12093"/>
                </a:lnTo>
                <a:lnTo>
                  <a:pt x="11704" y="12142"/>
                </a:lnTo>
                <a:lnTo>
                  <a:pt x="12045" y="12142"/>
                </a:lnTo>
                <a:lnTo>
                  <a:pt x="12215" y="12118"/>
                </a:lnTo>
                <a:lnTo>
                  <a:pt x="12410" y="12069"/>
                </a:lnTo>
                <a:lnTo>
                  <a:pt x="12580" y="11996"/>
                </a:lnTo>
                <a:lnTo>
                  <a:pt x="12726" y="11899"/>
                </a:lnTo>
                <a:lnTo>
                  <a:pt x="12799" y="11948"/>
                </a:lnTo>
                <a:lnTo>
                  <a:pt x="12921" y="11972"/>
                </a:lnTo>
                <a:lnTo>
                  <a:pt x="13043" y="11972"/>
                </a:lnTo>
                <a:lnTo>
                  <a:pt x="13164" y="11948"/>
                </a:lnTo>
                <a:lnTo>
                  <a:pt x="13237" y="11899"/>
                </a:lnTo>
                <a:lnTo>
                  <a:pt x="13286" y="11850"/>
                </a:lnTo>
                <a:lnTo>
                  <a:pt x="13310" y="11777"/>
                </a:lnTo>
                <a:lnTo>
                  <a:pt x="13310" y="11704"/>
                </a:lnTo>
                <a:lnTo>
                  <a:pt x="13286" y="11631"/>
                </a:lnTo>
                <a:lnTo>
                  <a:pt x="13262" y="11583"/>
                </a:lnTo>
                <a:lnTo>
                  <a:pt x="13189" y="11558"/>
                </a:lnTo>
                <a:lnTo>
                  <a:pt x="13116" y="11534"/>
                </a:lnTo>
                <a:lnTo>
                  <a:pt x="13043" y="11558"/>
                </a:lnTo>
                <a:lnTo>
                  <a:pt x="12970" y="11534"/>
                </a:lnTo>
                <a:lnTo>
                  <a:pt x="12897" y="11437"/>
                </a:lnTo>
                <a:lnTo>
                  <a:pt x="12799" y="11388"/>
                </a:lnTo>
                <a:lnTo>
                  <a:pt x="12751" y="11364"/>
                </a:lnTo>
                <a:lnTo>
                  <a:pt x="12702" y="11364"/>
                </a:lnTo>
                <a:lnTo>
                  <a:pt x="12653" y="11388"/>
                </a:lnTo>
                <a:lnTo>
                  <a:pt x="12605" y="11437"/>
                </a:lnTo>
                <a:lnTo>
                  <a:pt x="12532" y="11485"/>
                </a:lnTo>
                <a:lnTo>
                  <a:pt x="12410" y="11558"/>
                </a:lnTo>
                <a:lnTo>
                  <a:pt x="12264" y="11631"/>
                </a:lnTo>
                <a:lnTo>
                  <a:pt x="12094" y="11704"/>
                </a:lnTo>
                <a:lnTo>
                  <a:pt x="11948" y="11729"/>
                </a:lnTo>
                <a:lnTo>
                  <a:pt x="11753" y="11729"/>
                </a:lnTo>
                <a:lnTo>
                  <a:pt x="11729" y="11704"/>
                </a:lnTo>
                <a:lnTo>
                  <a:pt x="11704" y="11656"/>
                </a:lnTo>
                <a:lnTo>
                  <a:pt x="11680" y="11607"/>
                </a:lnTo>
                <a:lnTo>
                  <a:pt x="11704" y="11485"/>
                </a:lnTo>
                <a:lnTo>
                  <a:pt x="11704" y="11412"/>
                </a:lnTo>
                <a:lnTo>
                  <a:pt x="11656" y="11339"/>
                </a:lnTo>
                <a:lnTo>
                  <a:pt x="11607" y="11291"/>
                </a:lnTo>
                <a:lnTo>
                  <a:pt x="11534" y="11266"/>
                </a:lnTo>
                <a:lnTo>
                  <a:pt x="11461" y="11291"/>
                </a:lnTo>
                <a:lnTo>
                  <a:pt x="11388" y="11315"/>
                </a:lnTo>
                <a:lnTo>
                  <a:pt x="11315" y="11364"/>
                </a:lnTo>
                <a:lnTo>
                  <a:pt x="11291" y="11437"/>
                </a:lnTo>
                <a:lnTo>
                  <a:pt x="11266" y="11558"/>
                </a:lnTo>
                <a:lnTo>
                  <a:pt x="11218" y="11607"/>
                </a:lnTo>
                <a:lnTo>
                  <a:pt x="11169" y="11656"/>
                </a:lnTo>
                <a:lnTo>
                  <a:pt x="11047" y="11729"/>
                </a:lnTo>
                <a:lnTo>
                  <a:pt x="10901" y="11753"/>
                </a:lnTo>
                <a:lnTo>
                  <a:pt x="10755" y="11753"/>
                </a:lnTo>
                <a:lnTo>
                  <a:pt x="10609" y="11729"/>
                </a:lnTo>
                <a:lnTo>
                  <a:pt x="10488" y="11656"/>
                </a:lnTo>
                <a:lnTo>
                  <a:pt x="10463" y="11631"/>
                </a:lnTo>
                <a:lnTo>
                  <a:pt x="10439" y="11583"/>
                </a:lnTo>
                <a:lnTo>
                  <a:pt x="10439" y="11510"/>
                </a:lnTo>
                <a:lnTo>
                  <a:pt x="10463" y="11461"/>
                </a:lnTo>
                <a:lnTo>
                  <a:pt x="10512" y="11364"/>
                </a:lnTo>
                <a:lnTo>
                  <a:pt x="10488" y="11291"/>
                </a:lnTo>
                <a:lnTo>
                  <a:pt x="10463" y="11218"/>
                </a:lnTo>
                <a:lnTo>
                  <a:pt x="10390" y="11169"/>
                </a:lnTo>
                <a:lnTo>
                  <a:pt x="10317" y="11145"/>
                </a:lnTo>
                <a:close/>
                <a:moveTo>
                  <a:pt x="16498" y="11193"/>
                </a:moveTo>
                <a:lnTo>
                  <a:pt x="16498" y="11948"/>
                </a:lnTo>
                <a:lnTo>
                  <a:pt x="16255" y="12093"/>
                </a:lnTo>
                <a:lnTo>
                  <a:pt x="16011" y="12312"/>
                </a:lnTo>
                <a:lnTo>
                  <a:pt x="15792" y="12556"/>
                </a:lnTo>
                <a:lnTo>
                  <a:pt x="15598" y="12823"/>
                </a:lnTo>
                <a:lnTo>
                  <a:pt x="15598" y="12775"/>
                </a:lnTo>
                <a:lnTo>
                  <a:pt x="15598" y="12434"/>
                </a:lnTo>
                <a:lnTo>
                  <a:pt x="15622" y="12385"/>
                </a:lnTo>
                <a:lnTo>
                  <a:pt x="15914" y="11923"/>
                </a:lnTo>
                <a:lnTo>
                  <a:pt x="16060" y="11680"/>
                </a:lnTo>
                <a:lnTo>
                  <a:pt x="16206" y="11461"/>
                </a:lnTo>
                <a:lnTo>
                  <a:pt x="16352" y="11339"/>
                </a:lnTo>
                <a:lnTo>
                  <a:pt x="16498" y="11193"/>
                </a:lnTo>
                <a:close/>
                <a:moveTo>
                  <a:pt x="16498" y="12288"/>
                </a:moveTo>
                <a:lnTo>
                  <a:pt x="16498" y="13140"/>
                </a:lnTo>
                <a:lnTo>
                  <a:pt x="16303" y="13213"/>
                </a:lnTo>
                <a:lnTo>
                  <a:pt x="16157" y="13334"/>
                </a:lnTo>
                <a:lnTo>
                  <a:pt x="16011" y="13456"/>
                </a:lnTo>
                <a:lnTo>
                  <a:pt x="15890" y="13602"/>
                </a:lnTo>
                <a:lnTo>
                  <a:pt x="15719" y="13797"/>
                </a:lnTo>
                <a:lnTo>
                  <a:pt x="15573" y="14016"/>
                </a:lnTo>
                <a:lnTo>
                  <a:pt x="15573" y="13602"/>
                </a:lnTo>
                <a:lnTo>
                  <a:pt x="15792" y="13213"/>
                </a:lnTo>
                <a:lnTo>
                  <a:pt x="16036" y="12848"/>
                </a:lnTo>
                <a:lnTo>
                  <a:pt x="16255" y="12556"/>
                </a:lnTo>
                <a:lnTo>
                  <a:pt x="16498" y="12288"/>
                </a:lnTo>
                <a:close/>
                <a:moveTo>
                  <a:pt x="2847" y="13286"/>
                </a:moveTo>
                <a:lnTo>
                  <a:pt x="2799" y="13310"/>
                </a:lnTo>
                <a:lnTo>
                  <a:pt x="2774" y="13334"/>
                </a:lnTo>
                <a:lnTo>
                  <a:pt x="2580" y="13675"/>
                </a:lnTo>
                <a:lnTo>
                  <a:pt x="2507" y="13870"/>
                </a:lnTo>
                <a:lnTo>
                  <a:pt x="2458" y="14064"/>
                </a:lnTo>
                <a:lnTo>
                  <a:pt x="2434" y="14259"/>
                </a:lnTo>
                <a:lnTo>
                  <a:pt x="2458" y="14332"/>
                </a:lnTo>
                <a:lnTo>
                  <a:pt x="2507" y="14405"/>
                </a:lnTo>
                <a:lnTo>
                  <a:pt x="2555" y="14478"/>
                </a:lnTo>
                <a:lnTo>
                  <a:pt x="2628" y="14527"/>
                </a:lnTo>
                <a:lnTo>
                  <a:pt x="2750" y="14551"/>
                </a:lnTo>
                <a:lnTo>
                  <a:pt x="3018" y="14551"/>
                </a:lnTo>
                <a:lnTo>
                  <a:pt x="3164" y="14527"/>
                </a:lnTo>
                <a:lnTo>
                  <a:pt x="3285" y="14478"/>
                </a:lnTo>
                <a:lnTo>
                  <a:pt x="3431" y="14429"/>
                </a:lnTo>
                <a:lnTo>
                  <a:pt x="3699" y="14283"/>
                </a:lnTo>
                <a:lnTo>
                  <a:pt x="3942" y="14089"/>
                </a:lnTo>
                <a:lnTo>
                  <a:pt x="4015" y="14186"/>
                </a:lnTo>
                <a:lnTo>
                  <a:pt x="4137" y="14259"/>
                </a:lnTo>
                <a:lnTo>
                  <a:pt x="4234" y="14332"/>
                </a:lnTo>
                <a:lnTo>
                  <a:pt x="4380" y="14381"/>
                </a:lnTo>
                <a:lnTo>
                  <a:pt x="4551" y="14429"/>
                </a:lnTo>
                <a:lnTo>
                  <a:pt x="4867" y="14429"/>
                </a:lnTo>
                <a:lnTo>
                  <a:pt x="5037" y="14405"/>
                </a:lnTo>
                <a:lnTo>
                  <a:pt x="5183" y="14356"/>
                </a:lnTo>
                <a:lnTo>
                  <a:pt x="5329" y="14283"/>
                </a:lnTo>
                <a:lnTo>
                  <a:pt x="5475" y="14186"/>
                </a:lnTo>
                <a:lnTo>
                  <a:pt x="5597" y="14089"/>
                </a:lnTo>
                <a:lnTo>
                  <a:pt x="5719" y="14186"/>
                </a:lnTo>
                <a:lnTo>
                  <a:pt x="5889" y="14235"/>
                </a:lnTo>
                <a:lnTo>
                  <a:pt x="6084" y="14259"/>
                </a:lnTo>
                <a:lnTo>
                  <a:pt x="6278" y="14259"/>
                </a:lnTo>
                <a:lnTo>
                  <a:pt x="6814" y="14235"/>
                </a:lnTo>
                <a:lnTo>
                  <a:pt x="7325" y="14259"/>
                </a:lnTo>
                <a:lnTo>
                  <a:pt x="7665" y="14283"/>
                </a:lnTo>
                <a:lnTo>
                  <a:pt x="8030" y="14259"/>
                </a:lnTo>
                <a:lnTo>
                  <a:pt x="8225" y="14235"/>
                </a:lnTo>
                <a:lnTo>
                  <a:pt x="8395" y="14186"/>
                </a:lnTo>
                <a:lnTo>
                  <a:pt x="8541" y="14113"/>
                </a:lnTo>
                <a:lnTo>
                  <a:pt x="8687" y="13991"/>
                </a:lnTo>
                <a:lnTo>
                  <a:pt x="8712" y="13943"/>
                </a:lnTo>
                <a:lnTo>
                  <a:pt x="8712" y="13894"/>
                </a:lnTo>
                <a:lnTo>
                  <a:pt x="8687" y="13845"/>
                </a:lnTo>
                <a:lnTo>
                  <a:pt x="8639" y="13821"/>
                </a:lnTo>
                <a:lnTo>
                  <a:pt x="8420" y="13772"/>
                </a:lnTo>
                <a:lnTo>
                  <a:pt x="8225" y="13797"/>
                </a:lnTo>
                <a:lnTo>
                  <a:pt x="7787" y="13845"/>
                </a:lnTo>
                <a:lnTo>
                  <a:pt x="7373" y="13845"/>
                </a:lnTo>
                <a:lnTo>
                  <a:pt x="6935" y="13797"/>
                </a:lnTo>
                <a:lnTo>
                  <a:pt x="6716" y="13797"/>
                </a:lnTo>
                <a:lnTo>
                  <a:pt x="6376" y="13821"/>
                </a:lnTo>
                <a:lnTo>
                  <a:pt x="6059" y="13821"/>
                </a:lnTo>
                <a:lnTo>
                  <a:pt x="5962" y="13797"/>
                </a:lnTo>
                <a:lnTo>
                  <a:pt x="5938" y="13797"/>
                </a:lnTo>
                <a:lnTo>
                  <a:pt x="5938" y="13772"/>
                </a:lnTo>
                <a:lnTo>
                  <a:pt x="5962" y="13699"/>
                </a:lnTo>
                <a:lnTo>
                  <a:pt x="5938" y="13602"/>
                </a:lnTo>
                <a:lnTo>
                  <a:pt x="5913" y="13553"/>
                </a:lnTo>
                <a:lnTo>
                  <a:pt x="5865" y="13480"/>
                </a:lnTo>
                <a:lnTo>
                  <a:pt x="5816" y="13456"/>
                </a:lnTo>
                <a:lnTo>
                  <a:pt x="5743" y="13432"/>
                </a:lnTo>
                <a:lnTo>
                  <a:pt x="5670" y="13456"/>
                </a:lnTo>
                <a:lnTo>
                  <a:pt x="5597" y="13505"/>
                </a:lnTo>
                <a:lnTo>
                  <a:pt x="5354" y="13748"/>
                </a:lnTo>
                <a:lnTo>
                  <a:pt x="5062" y="13943"/>
                </a:lnTo>
                <a:lnTo>
                  <a:pt x="4964" y="13991"/>
                </a:lnTo>
                <a:lnTo>
                  <a:pt x="4818" y="14016"/>
                </a:lnTo>
                <a:lnTo>
                  <a:pt x="4672" y="14016"/>
                </a:lnTo>
                <a:lnTo>
                  <a:pt x="4526" y="13991"/>
                </a:lnTo>
                <a:lnTo>
                  <a:pt x="4405" y="13943"/>
                </a:lnTo>
                <a:lnTo>
                  <a:pt x="4307" y="13870"/>
                </a:lnTo>
                <a:lnTo>
                  <a:pt x="4283" y="13821"/>
                </a:lnTo>
                <a:lnTo>
                  <a:pt x="4283" y="13748"/>
                </a:lnTo>
                <a:lnTo>
                  <a:pt x="4283" y="13675"/>
                </a:lnTo>
                <a:lnTo>
                  <a:pt x="4307" y="13578"/>
                </a:lnTo>
                <a:lnTo>
                  <a:pt x="4307" y="13505"/>
                </a:lnTo>
                <a:lnTo>
                  <a:pt x="4307" y="13432"/>
                </a:lnTo>
                <a:lnTo>
                  <a:pt x="4259" y="13383"/>
                </a:lnTo>
                <a:lnTo>
                  <a:pt x="4186" y="13334"/>
                </a:lnTo>
                <a:lnTo>
                  <a:pt x="4113" y="13310"/>
                </a:lnTo>
                <a:lnTo>
                  <a:pt x="4040" y="13334"/>
                </a:lnTo>
                <a:lnTo>
                  <a:pt x="3967" y="13359"/>
                </a:lnTo>
                <a:lnTo>
                  <a:pt x="3918" y="13432"/>
                </a:lnTo>
                <a:lnTo>
                  <a:pt x="3845" y="13529"/>
                </a:lnTo>
                <a:lnTo>
                  <a:pt x="3772" y="13602"/>
                </a:lnTo>
                <a:lnTo>
                  <a:pt x="3602" y="13772"/>
                </a:lnTo>
                <a:lnTo>
                  <a:pt x="3407" y="13918"/>
                </a:lnTo>
                <a:lnTo>
                  <a:pt x="3212" y="14016"/>
                </a:lnTo>
                <a:lnTo>
                  <a:pt x="3091" y="14089"/>
                </a:lnTo>
                <a:lnTo>
                  <a:pt x="2945" y="14113"/>
                </a:lnTo>
                <a:lnTo>
                  <a:pt x="2896" y="14113"/>
                </a:lnTo>
                <a:lnTo>
                  <a:pt x="2847" y="14089"/>
                </a:lnTo>
                <a:lnTo>
                  <a:pt x="2847" y="14016"/>
                </a:lnTo>
                <a:lnTo>
                  <a:pt x="2847" y="13918"/>
                </a:lnTo>
                <a:lnTo>
                  <a:pt x="2969" y="13456"/>
                </a:lnTo>
                <a:lnTo>
                  <a:pt x="2969" y="13407"/>
                </a:lnTo>
                <a:lnTo>
                  <a:pt x="2969" y="13359"/>
                </a:lnTo>
                <a:lnTo>
                  <a:pt x="2920" y="13310"/>
                </a:lnTo>
                <a:lnTo>
                  <a:pt x="2872" y="13286"/>
                </a:lnTo>
                <a:close/>
                <a:moveTo>
                  <a:pt x="16498" y="13286"/>
                </a:moveTo>
                <a:lnTo>
                  <a:pt x="16474" y="14137"/>
                </a:lnTo>
                <a:lnTo>
                  <a:pt x="16425" y="14137"/>
                </a:lnTo>
                <a:lnTo>
                  <a:pt x="16328" y="14210"/>
                </a:lnTo>
                <a:lnTo>
                  <a:pt x="16206" y="14283"/>
                </a:lnTo>
                <a:lnTo>
                  <a:pt x="15987" y="14478"/>
                </a:lnTo>
                <a:lnTo>
                  <a:pt x="15792" y="14697"/>
                </a:lnTo>
                <a:lnTo>
                  <a:pt x="15622" y="14916"/>
                </a:lnTo>
                <a:lnTo>
                  <a:pt x="15525" y="15038"/>
                </a:lnTo>
                <a:lnTo>
                  <a:pt x="15549" y="14673"/>
                </a:lnTo>
                <a:lnTo>
                  <a:pt x="15573" y="14673"/>
                </a:lnTo>
                <a:lnTo>
                  <a:pt x="15695" y="14502"/>
                </a:lnTo>
                <a:lnTo>
                  <a:pt x="15817" y="14332"/>
                </a:lnTo>
                <a:lnTo>
                  <a:pt x="16011" y="13967"/>
                </a:lnTo>
                <a:lnTo>
                  <a:pt x="16230" y="13602"/>
                </a:lnTo>
                <a:lnTo>
                  <a:pt x="16352" y="13432"/>
                </a:lnTo>
                <a:lnTo>
                  <a:pt x="16498" y="13286"/>
                </a:lnTo>
                <a:close/>
                <a:moveTo>
                  <a:pt x="16474" y="14332"/>
                </a:moveTo>
                <a:lnTo>
                  <a:pt x="16449" y="15208"/>
                </a:lnTo>
                <a:lnTo>
                  <a:pt x="16352" y="15232"/>
                </a:lnTo>
                <a:lnTo>
                  <a:pt x="16230" y="15305"/>
                </a:lnTo>
                <a:lnTo>
                  <a:pt x="15987" y="15500"/>
                </a:lnTo>
                <a:lnTo>
                  <a:pt x="15768" y="15719"/>
                </a:lnTo>
                <a:lnTo>
                  <a:pt x="15622" y="15889"/>
                </a:lnTo>
                <a:lnTo>
                  <a:pt x="15476" y="16035"/>
                </a:lnTo>
                <a:lnTo>
                  <a:pt x="15476" y="15743"/>
                </a:lnTo>
                <a:lnTo>
                  <a:pt x="15549" y="15695"/>
                </a:lnTo>
                <a:lnTo>
                  <a:pt x="15598" y="15646"/>
                </a:lnTo>
                <a:lnTo>
                  <a:pt x="15671" y="15500"/>
                </a:lnTo>
                <a:lnTo>
                  <a:pt x="15817" y="15257"/>
                </a:lnTo>
                <a:lnTo>
                  <a:pt x="16011" y="15013"/>
                </a:lnTo>
                <a:lnTo>
                  <a:pt x="16279" y="14697"/>
                </a:lnTo>
                <a:lnTo>
                  <a:pt x="16376" y="14502"/>
                </a:lnTo>
                <a:lnTo>
                  <a:pt x="16474" y="14332"/>
                </a:lnTo>
                <a:close/>
                <a:moveTo>
                  <a:pt x="16449" y="15622"/>
                </a:moveTo>
                <a:lnTo>
                  <a:pt x="16425" y="16376"/>
                </a:lnTo>
                <a:lnTo>
                  <a:pt x="16328" y="16425"/>
                </a:lnTo>
                <a:lnTo>
                  <a:pt x="16230" y="16522"/>
                </a:lnTo>
                <a:lnTo>
                  <a:pt x="16036" y="16692"/>
                </a:lnTo>
                <a:lnTo>
                  <a:pt x="15719" y="17082"/>
                </a:lnTo>
                <a:lnTo>
                  <a:pt x="15427" y="17422"/>
                </a:lnTo>
                <a:lnTo>
                  <a:pt x="15427" y="17106"/>
                </a:lnTo>
                <a:lnTo>
                  <a:pt x="15452" y="16960"/>
                </a:lnTo>
                <a:lnTo>
                  <a:pt x="15452" y="16887"/>
                </a:lnTo>
                <a:lnTo>
                  <a:pt x="15476" y="16765"/>
                </a:lnTo>
                <a:lnTo>
                  <a:pt x="15525" y="16644"/>
                </a:lnTo>
                <a:lnTo>
                  <a:pt x="15598" y="16522"/>
                </a:lnTo>
                <a:lnTo>
                  <a:pt x="15695" y="16400"/>
                </a:lnTo>
                <a:lnTo>
                  <a:pt x="15890" y="16181"/>
                </a:lnTo>
                <a:lnTo>
                  <a:pt x="16060" y="15987"/>
                </a:lnTo>
                <a:lnTo>
                  <a:pt x="16255" y="15816"/>
                </a:lnTo>
                <a:lnTo>
                  <a:pt x="16449" y="15622"/>
                </a:lnTo>
                <a:close/>
                <a:moveTo>
                  <a:pt x="16401" y="16984"/>
                </a:moveTo>
                <a:lnTo>
                  <a:pt x="16401" y="17641"/>
                </a:lnTo>
                <a:lnTo>
                  <a:pt x="16157" y="17763"/>
                </a:lnTo>
                <a:lnTo>
                  <a:pt x="15938" y="17933"/>
                </a:lnTo>
                <a:lnTo>
                  <a:pt x="15719" y="18104"/>
                </a:lnTo>
                <a:lnTo>
                  <a:pt x="15549" y="18323"/>
                </a:lnTo>
                <a:lnTo>
                  <a:pt x="15403" y="18493"/>
                </a:lnTo>
                <a:lnTo>
                  <a:pt x="15403" y="18347"/>
                </a:lnTo>
                <a:lnTo>
                  <a:pt x="15452" y="18298"/>
                </a:lnTo>
                <a:lnTo>
                  <a:pt x="15476" y="18250"/>
                </a:lnTo>
                <a:lnTo>
                  <a:pt x="15525" y="18104"/>
                </a:lnTo>
                <a:lnTo>
                  <a:pt x="15598" y="17982"/>
                </a:lnTo>
                <a:lnTo>
                  <a:pt x="15768" y="17714"/>
                </a:lnTo>
                <a:lnTo>
                  <a:pt x="15963" y="17471"/>
                </a:lnTo>
                <a:lnTo>
                  <a:pt x="16157" y="17252"/>
                </a:lnTo>
                <a:lnTo>
                  <a:pt x="16401" y="16984"/>
                </a:lnTo>
                <a:close/>
                <a:moveTo>
                  <a:pt x="14405" y="1533"/>
                </a:moveTo>
                <a:lnTo>
                  <a:pt x="14722" y="1558"/>
                </a:lnTo>
                <a:lnTo>
                  <a:pt x="14819" y="1582"/>
                </a:lnTo>
                <a:lnTo>
                  <a:pt x="14892" y="1606"/>
                </a:lnTo>
                <a:lnTo>
                  <a:pt x="14965" y="1655"/>
                </a:lnTo>
                <a:lnTo>
                  <a:pt x="14965" y="1874"/>
                </a:lnTo>
                <a:lnTo>
                  <a:pt x="14989" y="2093"/>
                </a:lnTo>
                <a:lnTo>
                  <a:pt x="15062" y="2531"/>
                </a:lnTo>
                <a:lnTo>
                  <a:pt x="15062" y="3188"/>
                </a:lnTo>
                <a:lnTo>
                  <a:pt x="15038" y="3821"/>
                </a:lnTo>
                <a:lnTo>
                  <a:pt x="15014" y="5183"/>
                </a:lnTo>
                <a:lnTo>
                  <a:pt x="15014" y="6546"/>
                </a:lnTo>
                <a:lnTo>
                  <a:pt x="15038" y="9563"/>
                </a:lnTo>
                <a:lnTo>
                  <a:pt x="15038" y="12580"/>
                </a:lnTo>
                <a:lnTo>
                  <a:pt x="15038" y="13651"/>
                </a:lnTo>
                <a:lnTo>
                  <a:pt x="14989" y="14697"/>
                </a:lnTo>
                <a:lnTo>
                  <a:pt x="14941" y="15768"/>
                </a:lnTo>
                <a:lnTo>
                  <a:pt x="14892" y="16814"/>
                </a:lnTo>
                <a:lnTo>
                  <a:pt x="14868" y="18420"/>
                </a:lnTo>
                <a:lnTo>
                  <a:pt x="14843" y="19077"/>
                </a:lnTo>
                <a:lnTo>
                  <a:pt x="14843" y="19296"/>
                </a:lnTo>
                <a:lnTo>
                  <a:pt x="14819" y="19393"/>
                </a:lnTo>
                <a:lnTo>
                  <a:pt x="14868" y="19296"/>
                </a:lnTo>
                <a:lnTo>
                  <a:pt x="14843" y="19369"/>
                </a:lnTo>
                <a:lnTo>
                  <a:pt x="14843" y="19442"/>
                </a:lnTo>
                <a:lnTo>
                  <a:pt x="14503" y="19491"/>
                </a:lnTo>
                <a:lnTo>
                  <a:pt x="13505" y="19491"/>
                </a:lnTo>
                <a:lnTo>
                  <a:pt x="12580" y="19515"/>
                </a:lnTo>
                <a:lnTo>
                  <a:pt x="11680" y="19539"/>
                </a:lnTo>
                <a:lnTo>
                  <a:pt x="9636" y="19466"/>
                </a:lnTo>
                <a:lnTo>
                  <a:pt x="7592" y="19418"/>
                </a:lnTo>
                <a:lnTo>
                  <a:pt x="6570" y="19393"/>
                </a:lnTo>
                <a:lnTo>
                  <a:pt x="2653" y="19393"/>
                </a:lnTo>
                <a:lnTo>
                  <a:pt x="1777" y="19466"/>
                </a:lnTo>
                <a:lnTo>
                  <a:pt x="1266" y="19491"/>
                </a:lnTo>
                <a:lnTo>
                  <a:pt x="731" y="19515"/>
                </a:lnTo>
                <a:lnTo>
                  <a:pt x="731" y="19491"/>
                </a:lnTo>
                <a:lnTo>
                  <a:pt x="682" y="18955"/>
                </a:lnTo>
                <a:lnTo>
                  <a:pt x="658" y="18420"/>
                </a:lnTo>
                <a:lnTo>
                  <a:pt x="633" y="17349"/>
                </a:lnTo>
                <a:lnTo>
                  <a:pt x="658" y="16279"/>
                </a:lnTo>
                <a:lnTo>
                  <a:pt x="633" y="15743"/>
                </a:lnTo>
                <a:lnTo>
                  <a:pt x="609" y="15208"/>
                </a:lnTo>
                <a:lnTo>
                  <a:pt x="560" y="14648"/>
                </a:lnTo>
                <a:lnTo>
                  <a:pt x="560" y="14113"/>
                </a:lnTo>
                <a:lnTo>
                  <a:pt x="560" y="13553"/>
                </a:lnTo>
                <a:lnTo>
                  <a:pt x="560" y="13018"/>
                </a:lnTo>
                <a:lnTo>
                  <a:pt x="633" y="11923"/>
                </a:lnTo>
                <a:lnTo>
                  <a:pt x="682" y="10828"/>
                </a:lnTo>
                <a:lnTo>
                  <a:pt x="731" y="9685"/>
                </a:lnTo>
                <a:lnTo>
                  <a:pt x="731" y="8541"/>
                </a:lnTo>
                <a:lnTo>
                  <a:pt x="682" y="7422"/>
                </a:lnTo>
                <a:lnTo>
                  <a:pt x="658" y="6278"/>
                </a:lnTo>
                <a:lnTo>
                  <a:pt x="585" y="4015"/>
                </a:lnTo>
                <a:lnTo>
                  <a:pt x="560" y="2847"/>
                </a:lnTo>
                <a:lnTo>
                  <a:pt x="560" y="2239"/>
                </a:lnTo>
                <a:lnTo>
                  <a:pt x="512" y="1655"/>
                </a:lnTo>
                <a:lnTo>
                  <a:pt x="852" y="1679"/>
                </a:lnTo>
                <a:lnTo>
                  <a:pt x="1193" y="1704"/>
                </a:lnTo>
                <a:lnTo>
                  <a:pt x="1874" y="1679"/>
                </a:lnTo>
                <a:lnTo>
                  <a:pt x="1874" y="1679"/>
                </a:lnTo>
                <a:lnTo>
                  <a:pt x="1753" y="1850"/>
                </a:lnTo>
                <a:lnTo>
                  <a:pt x="1631" y="2020"/>
                </a:lnTo>
                <a:lnTo>
                  <a:pt x="1558" y="2190"/>
                </a:lnTo>
                <a:lnTo>
                  <a:pt x="1534" y="2409"/>
                </a:lnTo>
                <a:lnTo>
                  <a:pt x="1534" y="2507"/>
                </a:lnTo>
                <a:lnTo>
                  <a:pt x="1558" y="2628"/>
                </a:lnTo>
                <a:lnTo>
                  <a:pt x="1607" y="2872"/>
                </a:lnTo>
                <a:lnTo>
                  <a:pt x="1728" y="3066"/>
                </a:lnTo>
                <a:lnTo>
                  <a:pt x="1874" y="3261"/>
                </a:lnTo>
                <a:lnTo>
                  <a:pt x="2069" y="3407"/>
                </a:lnTo>
                <a:lnTo>
                  <a:pt x="2288" y="3529"/>
                </a:lnTo>
                <a:lnTo>
                  <a:pt x="2385" y="3553"/>
                </a:lnTo>
                <a:lnTo>
                  <a:pt x="2507" y="3577"/>
                </a:lnTo>
                <a:lnTo>
                  <a:pt x="2750" y="3577"/>
                </a:lnTo>
                <a:lnTo>
                  <a:pt x="2896" y="3529"/>
                </a:lnTo>
                <a:lnTo>
                  <a:pt x="3042" y="3480"/>
                </a:lnTo>
                <a:lnTo>
                  <a:pt x="3164" y="3407"/>
                </a:lnTo>
                <a:lnTo>
                  <a:pt x="3285" y="3310"/>
                </a:lnTo>
                <a:lnTo>
                  <a:pt x="3407" y="3188"/>
                </a:lnTo>
                <a:lnTo>
                  <a:pt x="3504" y="3066"/>
                </a:lnTo>
                <a:lnTo>
                  <a:pt x="3577" y="2945"/>
                </a:lnTo>
                <a:lnTo>
                  <a:pt x="3650" y="2799"/>
                </a:lnTo>
                <a:lnTo>
                  <a:pt x="3699" y="2653"/>
                </a:lnTo>
                <a:lnTo>
                  <a:pt x="3748" y="2482"/>
                </a:lnTo>
                <a:lnTo>
                  <a:pt x="3772" y="2336"/>
                </a:lnTo>
                <a:lnTo>
                  <a:pt x="3772" y="2190"/>
                </a:lnTo>
                <a:lnTo>
                  <a:pt x="3748" y="2044"/>
                </a:lnTo>
                <a:lnTo>
                  <a:pt x="3723" y="1923"/>
                </a:lnTo>
                <a:lnTo>
                  <a:pt x="3675" y="1801"/>
                </a:lnTo>
                <a:lnTo>
                  <a:pt x="3577" y="1679"/>
                </a:lnTo>
                <a:lnTo>
                  <a:pt x="5378" y="1679"/>
                </a:lnTo>
                <a:lnTo>
                  <a:pt x="5281" y="1777"/>
                </a:lnTo>
                <a:lnTo>
                  <a:pt x="5208" y="1874"/>
                </a:lnTo>
                <a:lnTo>
                  <a:pt x="5086" y="2069"/>
                </a:lnTo>
                <a:lnTo>
                  <a:pt x="5013" y="2288"/>
                </a:lnTo>
                <a:lnTo>
                  <a:pt x="4989" y="2507"/>
                </a:lnTo>
                <a:lnTo>
                  <a:pt x="5013" y="2726"/>
                </a:lnTo>
                <a:lnTo>
                  <a:pt x="5110" y="2920"/>
                </a:lnTo>
                <a:lnTo>
                  <a:pt x="5232" y="3091"/>
                </a:lnTo>
                <a:lnTo>
                  <a:pt x="5402" y="3261"/>
                </a:lnTo>
                <a:lnTo>
                  <a:pt x="5597" y="3358"/>
                </a:lnTo>
                <a:lnTo>
                  <a:pt x="5840" y="3431"/>
                </a:lnTo>
                <a:lnTo>
                  <a:pt x="6059" y="3456"/>
                </a:lnTo>
                <a:lnTo>
                  <a:pt x="6303" y="3431"/>
                </a:lnTo>
                <a:lnTo>
                  <a:pt x="6497" y="3358"/>
                </a:lnTo>
                <a:lnTo>
                  <a:pt x="6716" y="3237"/>
                </a:lnTo>
                <a:lnTo>
                  <a:pt x="6862" y="3091"/>
                </a:lnTo>
                <a:lnTo>
                  <a:pt x="7008" y="2896"/>
                </a:lnTo>
                <a:lnTo>
                  <a:pt x="7081" y="2653"/>
                </a:lnTo>
                <a:lnTo>
                  <a:pt x="7106" y="2531"/>
                </a:lnTo>
                <a:lnTo>
                  <a:pt x="7106" y="2409"/>
                </a:lnTo>
                <a:lnTo>
                  <a:pt x="7081" y="2142"/>
                </a:lnTo>
                <a:lnTo>
                  <a:pt x="7057" y="1996"/>
                </a:lnTo>
                <a:lnTo>
                  <a:pt x="7008" y="1874"/>
                </a:lnTo>
                <a:lnTo>
                  <a:pt x="6935" y="1777"/>
                </a:lnTo>
                <a:lnTo>
                  <a:pt x="6862" y="1679"/>
                </a:lnTo>
                <a:lnTo>
                  <a:pt x="8614" y="1631"/>
                </a:lnTo>
                <a:lnTo>
                  <a:pt x="8639" y="1631"/>
                </a:lnTo>
                <a:lnTo>
                  <a:pt x="8541" y="1801"/>
                </a:lnTo>
                <a:lnTo>
                  <a:pt x="8444" y="1971"/>
                </a:lnTo>
                <a:lnTo>
                  <a:pt x="8420" y="2142"/>
                </a:lnTo>
                <a:lnTo>
                  <a:pt x="8395" y="2336"/>
                </a:lnTo>
                <a:lnTo>
                  <a:pt x="8420" y="2458"/>
                </a:lnTo>
                <a:lnTo>
                  <a:pt x="8444" y="2580"/>
                </a:lnTo>
                <a:lnTo>
                  <a:pt x="8493" y="2677"/>
                </a:lnTo>
                <a:lnTo>
                  <a:pt x="8541" y="2774"/>
                </a:lnTo>
                <a:lnTo>
                  <a:pt x="8712" y="2969"/>
                </a:lnTo>
                <a:lnTo>
                  <a:pt x="8906" y="3115"/>
                </a:lnTo>
                <a:lnTo>
                  <a:pt x="9125" y="3237"/>
                </a:lnTo>
                <a:lnTo>
                  <a:pt x="9369" y="3310"/>
                </a:lnTo>
                <a:lnTo>
                  <a:pt x="9588" y="3310"/>
                </a:lnTo>
                <a:lnTo>
                  <a:pt x="9709" y="3285"/>
                </a:lnTo>
                <a:lnTo>
                  <a:pt x="9831" y="3237"/>
                </a:lnTo>
                <a:lnTo>
                  <a:pt x="9977" y="3139"/>
                </a:lnTo>
                <a:lnTo>
                  <a:pt x="10098" y="3018"/>
                </a:lnTo>
                <a:lnTo>
                  <a:pt x="10171" y="2872"/>
                </a:lnTo>
                <a:lnTo>
                  <a:pt x="10244" y="2701"/>
                </a:lnTo>
                <a:lnTo>
                  <a:pt x="10293" y="2507"/>
                </a:lnTo>
                <a:lnTo>
                  <a:pt x="10293" y="2336"/>
                </a:lnTo>
                <a:lnTo>
                  <a:pt x="10293" y="2142"/>
                </a:lnTo>
                <a:lnTo>
                  <a:pt x="10293" y="1971"/>
                </a:lnTo>
                <a:lnTo>
                  <a:pt x="10220" y="1777"/>
                </a:lnTo>
                <a:lnTo>
                  <a:pt x="10123" y="1582"/>
                </a:lnTo>
                <a:lnTo>
                  <a:pt x="11169" y="1558"/>
                </a:lnTo>
                <a:lnTo>
                  <a:pt x="12215" y="1533"/>
                </a:lnTo>
                <a:lnTo>
                  <a:pt x="12069" y="1631"/>
                </a:lnTo>
                <a:lnTo>
                  <a:pt x="11948" y="1728"/>
                </a:lnTo>
                <a:lnTo>
                  <a:pt x="11850" y="1850"/>
                </a:lnTo>
                <a:lnTo>
                  <a:pt x="11753" y="1996"/>
                </a:lnTo>
                <a:lnTo>
                  <a:pt x="11656" y="2190"/>
                </a:lnTo>
                <a:lnTo>
                  <a:pt x="11631" y="2409"/>
                </a:lnTo>
                <a:lnTo>
                  <a:pt x="11631" y="2604"/>
                </a:lnTo>
                <a:lnTo>
                  <a:pt x="11704" y="2799"/>
                </a:lnTo>
                <a:lnTo>
                  <a:pt x="11802" y="2969"/>
                </a:lnTo>
                <a:lnTo>
                  <a:pt x="11948" y="3115"/>
                </a:lnTo>
                <a:lnTo>
                  <a:pt x="12118" y="3237"/>
                </a:lnTo>
                <a:lnTo>
                  <a:pt x="12313" y="3310"/>
                </a:lnTo>
                <a:lnTo>
                  <a:pt x="12532" y="3358"/>
                </a:lnTo>
                <a:lnTo>
                  <a:pt x="12751" y="3383"/>
                </a:lnTo>
                <a:lnTo>
                  <a:pt x="12970" y="3358"/>
                </a:lnTo>
                <a:lnTo>
                  <a:pt x="13213" y="3310"/>
                </a:lnTo>
                <a:lnTo>
                  <a:pt x="13432" y="3237"/>
                </a:lnTo>
                <a:lnTo>
                  <a:pt x="13602" y="3115"/>
                </a:lnTo>
                <a:lnTo>
                  <a:pt x="13773" y="2969"/>
                </a:lnTo>
                <a:lnTo>
                  <a:pt x="13821" y="2872"/>
                </a:lnTo>
                <a:lnTo>
                  <a:pt x="13870" y="2774"/>
                </a:lnTo>
                <a:lnTo>
                  <a:pt x="13919" y="2628"/>
                </a:lnTo>
                <a:lnTo>
                  <a:pt x="13919" y="2458"/>
                </a:lnTo>
                <a:lnTo>
                  <a:pt x="13894" y="2288"/>
                </a:lnTo>
                <a:lnTo>
                  <a:pt x="13846" y="2117"/>
                </a:lnTo>
                <a:lnTo>
                  <a:pt x="13773" y="1947"/>
                </a:lnTo>
                <a:lnTo>
                  <a:pt x="13675" y="1801"/>
                </a:lnTo>
                <a:lnTo>
                  <a:pt x="13554" y="1655"/>
                </a:lnTo>
                <a:lnTo>
                  <a:pt x="13432" y="1558"/>
                </a:lnTo>
                <a:lnTo>
                  <a:pt x="13870" y="1533"/>
                </a:lnTo>
                <a:close/>
                <a:moveTo>
                  <a:pt x="2628" y="19904"/>
                </a:moveTo>
                <a:lnTo>
                  <a:pt x="2507" y="20002"/>
                </a:lnTo>
                <a:lnTo>
                  <a:pt x="2385" y="20099"/>
                </a:lnTo>
                <a:lnTo>
                  <a:pt x="2190" y="20318"/>
                </a:lnTo>
                <a:lnTo>
                  <a:pt x="1996" y="20464"/>
                </a:lnTo>
                <a:lnTo>
                  <a:pt x="1996" y="20196"/>
                </a:lnTo>
                <a:lnTo>
                  <a:pt x="1996" y="19953"/>
                </a:lnTo>
                <a:lnTo>
                  <a:pt x="2628" y="19904"/>
                </a:lnTo>
                <a:close/>
                <a:moveTo>
                  <a:pt x="16449" y="20220"/>
                </a:moveTo>
                <a:lnTo>
                  <a:pt x="16425" y="20658"/>
                </a:lnTo>
                <a:lnTo>
                  <a:pt x="16376" y="21121"/>
                </a:lnTo>
                <a:lnTo>
                  <a:pt x="16230" y="21145"/>
                </a:lnTo>
                <a:lnTo>
                  <a:pt x="16328" y="20683"/>
                </a:lnTo>
                <a:lnTo>
                  <a:pt x="16449" y="20220"/>
                </a:lnTo>
                <a:close/>
                <a:moveTo>
                  <a:pt x="16425" y="18955"/>
                </a:moveTo>
                <a:lnTo>
                  <a:pt x="16449" y="19880"/>
                </a:lnTo>
                <a:lnTo>
                  <a:pt x="16303" y="19977"/>
                </a:lnTo>
                <a:lnTo>
                  <a:pt x="16206" y="20099"/>
                </a:lnTo>
                <a:lnTo>
                  <a:pt x="16109" y="20245"/>
                </a:lnTo>
                <a:lnTo>
                  <a:pt x="16011" y="20415"/>
                </a:lnTo>
                <a:lnTo>
                  <a:pt x="15890" y="20780"/>
                </a:lnTo>
                <a:lnTo>
                  <a:pt x="15792" y="21194"/>
                </a:lnTo>
                <a:lnTo>
                  <a:pt x="15744" y="21194"/>
                </a:lnTo>
                <a:lnTo>
                  <a:pt x="15817" y="20926"/>
                </a:lnTo>
                <a:lnTo>
                  <a:pt x="15865" y="20658"/>
                </a:lnTo>
                <a:lnTo>
                  <a:pt x="15987" y="20172"/>
                </a:lnTo>
                <a:lnTo>
                  <a:pt x="16206" y="19564"/>
                </a:lnTo>
                <a:lnTo>
                  <a:pt x="16425" y="18955"/>
                </a:lnTo>
                <a:close/>
                <a:moveTo>
                  <a:pt x="16401" y="17787"/>
                </a:moveTo>
                <a:lnTo>
                  <a:pt x="16425" y="18517"/>
                </a:lnTo>
                <a:lnTo>
                  <a:pt x="16303" y="18663"/>
                </a:lnTo>
                <a:lnTo>
                  <a:pt x="16206" y="18834"/>
                </a:lnTo>
                <a:lnTo>
                  <a:pt x="16011" y="19174"/>
                </a:lnTo>
                <a:lnTo>
                  <a:pt x="15865" y="19564"/>
                </a:lnTo>
                <a:lnTo>
                  <a:pt x="15744" y="19929"/>
                </a:lnTo>
                <a:lnTo>
                  <a:pt x="15500" y="20537"/>
                </a:lnTo>
                <a:lnTo>
                  <a:pt x="15379" y="20877"/>
                </a:lnTo>
                <a:lnTo>
                  <a:pt x="15306" y="21218"/>
                </a:lnTo>
                <a:lnTo>
                  <a:pt x="14892" y="21242"/>
                </a:lnTo>
                <a:lnTo>
                  <a:pt x="15038" y="20926"/>
                </a:lnTo>
                <a:lnTo>
                  <a:pt x="15135" y="20585"/>
                </a:lnTo>
                <a:lnTo>
                  <a:pt x="15184" y="20220"/>
                </a:lnTo>
                <a:lnTo>
                  <a:pt x="15184" y="19856"/>
                </a:lnTo>
                <a:lnTo>
                  <a:pt x="15257" y="19831"/>
                </a:lnTo>
                <a:lnTo>
                  <a:pt x="15330" y="19807"/>
                </a:lnTo>
                <a:lnTo>
                  <a:pt x="15379" y="19758"/>
                </a:lnTo>
                <a:lnTo>
                  <a:pt x="15403" y="19710"/>
                </a:lnTo>
                <a:lnTo>
                  <a:pt x="15427" y="19661"/>
                </a:lnTo>
                <a:lnTo>
                  <a:pt x="15427" y="19539"/>
                </a:lnTo>
                <a:lnTo>
                  <a:pt x="15379" y="19418"/>
                </a:lnTo>
                <a:lnTo>
                  <a:pt x="15403" y="19296"/>
                </a:lnTo>
                <a:lnTo>
                  <a:pt x="15403" y="19150"/>
                </a:lnTo>
                <a:lnTo>
                  <a:pt x="15500" y="19053"/>
                </a:lnTo>
                <a:lnTo>
                  <a:pt x="15598" y="18931"/>
                </a:lnTo>
                <a:lnTo>
                  <a:pt x="15768" y="18663"/>
                </a:lnTo>
                <a:lnTo>
                  <a:pt x="16084" y="18225"/>
                </a:lnTo>
                <a:lnTo>
                  <a:pt x="16230" y="18006"/>
                </a:lnTo>
                <a:lnTo>
                  <a:pt x="16401" y="17787"/>
                </a:lnTo>
                <a:close/>
                <a:moveTo>
                  <a:pt x="3431" y="19904"/>
                </a:moveTo>
                <a:lnTo>
                  <a:pt x="3285" y="20002"/>
                </a:lnTo>
                <a:lnTo>
                  <a:pt x="3164" y="20123"/>
                </a:lnTo>
                <a:lnTo>
                  <a:pt x="2920" y="20342"/>
                </a:lnTo>
                <a:lnTo>
                  <a:pt x="2628" y="20683"/>
                </a:lnTo>
                <a:lnTo>
                  <a:pt x="2336" y="21023"/>
                </a:lnTo>
                <a:lnTo>
                  <a:pt x="2093" y="21291"/>
                </a:lnTo>
                <a:lnTo>
                  <a:pt x="2044" y="20902"/>
                </a:lnTo>
                <a:lnTo>
                  <a:pt x="2190" y="20853"/>
                </a:lnTo>
                <a:lnTo>
                  <a:pt x="2312" y="20756"/>
                </a:lnTo>
                <a:lnTo>
                  <a:pt x="2531" y="20585"/>
                </a:lnTo>
                <a:lnTo>
                  <a:pt x="2677" y="20464"/>
                </a:lnTo>
                <a:lnTo>
                  <a:pt x="2823" y="20318"/>
                </a:lnTo>
                <a:lnTo>
                  <a:pt x="2945" y="20172"/>
                </a:lnTo>
                <a:lnTo>
                  <a:pt x="2969" y="20075"/>
                </a:lnTo>
                <a:lnTo>
                  <a:pt x="2993" y="20002"/>
                </a:lnTo>
                <a:lnTo>
                  <a:pt x="2969" y="19953"/>
                </a:lnTo>
                <a:lnTo>
                  <a:pt x="2945" y="19904"/>
                </a:lnTo>
                <a:close/>
                <a:moveTo>
                  <a:pt x="10050" y="19977"/>
                </a:moveTo>
                <a:lnTo>
                  <a:pt x="9879" y="20148"/>
                </a:lnTo>
                <a:lnTo>
                  <a:pt x="9734" y="20293"/>
                </a:lnTo>
                <a:lnTo>
                  <a:pt x="9588" y="20537"/>
                </a:lnTo>
                <a:lnTo>
                  <a:pt x="9442" y="20756"/>
                </a:lnTo>
                <a:lnTo>
                  <a:pt x="9296" y="20975"/>
                </a:lnTo>
                <a:lnTo>
                  <a:pt x="9223" y="21072"/>
                </a:lnTo>
                <a:lnTo>
                  <a:pt x="9198" y="21194"/>
                </a:lnTo>
                <a:lnTo>
                  <a:pt x="9198" y="21242"/>
                </a:lnTo>
                <a:lnTo>
                  <a:pt x="9198" y="21291"/>
                </a:lnTo>
                <a:lnTo>
                  <a:pt x="8493" y="21291"/>
                </a:lnTo>
                <a:lnTo>
                  <a:pt x="8663" y="21072"/>
                </a:lnTo>
                <a:lnTo>
                  <a:pt x="8833" y="20853"/>
                </a:lnTo>
                <a:lnTo>
                  <a:pt x="9028" y="20537"/>
                </a:lnTo>
                <a:lnTo>
                  <a:pt x="9247" y="20245"/>
                </a:lnTo>
                <a:lnTo>
                  <a:pt x="9393" y="20099"/>
                </a:lnTo>
                <a:lnTo>
                  <a:pt x="9563" y="19977"/>
                </a:lnTo>
                <a:close/>
                <a:moveTo>
                  <a:pt x="10780" y="20002"/>
                </a:moveTo>
                <a:lnTo>
                  <a:pt x="10585" y="20342"/>
                </a:lnTo>
                <a:lnTo>
                  <a:pt x="10366" y="20731"/>
                </a:lnTo>
                <a:lnTo>
                  <a:pt x="10147" y="21145"/>
                </a:lnTo>
                <a:lnTo>
                  <a:pt x="10123" y="21218"/>
                </a:lnTo>
                <a:lnTo>
                  <a:pt x="10147" y="21291"/>
                </a:lnTo>
                <a:lnTo>
                  <a:pt x="9417" y="21291"/>
                </a:lnTo>
                <a:lnTo>
                  <a:pt x="9515" y="21242"/>
                </a:lnTo>
                <a:lnTo>
                  <a:pt x="9588" y="21169"/>
                </a:lnTo>
                <a:lnTo>
                  <a:pt x="9734" y="20975"/>
                </a:lnTo>
                <a:lnTo>
                  <a:pt x="9977" y="20610"/>
                </a:lnTo>
                <a:lnTo>
                  <a:pt x="10050" y="20512"/>
                </a:lnTo>
                <a:lnTo>
                  <a:pt x="10147" y="20415"/>
                </a:lnTo>
                <a:lnTo>
                  <a:pt x="10366" y="20220"/>
                </a:lnTo>
                <a:lnTo>
                  <a:pt x="10463" y="20123"/>
                </a:lnTo>
                <a:lnTo>
                  <a:pt x="10512" y="20002"/>
                </a:lnTo>
                <a:close/>
                <a:moveTo>
                  <a:pt x="11534" y="20026"/>
                </a:moveTo>
                <a:lnTo>
                  <a:pt x="11364" y="20269"/>
                </a:lnTo>
                <a:lnTo>
                  <a:pt x="11218" y="20512"/>
                </a:lnTo>
                <a:lnTo>
                  <a:pt x="11120" y="20683"/>
                </a:lnTo>
                <a:lnTo>
                  <a:pt x="11023" y="20877"/>
                </a:lnTo>
                <a:lnTo>
                  <a:pt x="10950" y="21096"/>
                </a:lnTo>
                <a:lnTo>
                  <a:pt x="10901" y="21291"/>
                </a:lnTo>
                <a:lnTo>
                  <a:pt x="10488" y="21291"/>
                </a:lnTo>
                <a:lnTo>
                  <a:pt x="10609" y="21145"/>
                </a:lnTo>
                <a:lnTo>
                  <a:pt x="10707" y="20975"/>
                </a:lnTo>
                <a:lnTo>
                  <a:pt x="10901" y="20658"/>
                </a:lnTo>
                <a:lnTo>
                  <a:pt x="11120" y="20342"/>
                </a:lnTo>
                <a:lnTo>
                  <a:pt x="11218" y="20196"/>
                </a:lnTo>
                <a:lnTo>
                  <a:pt x="11315" y="20026"/>
                </a:lnTo>
                <a:close/>
                <a:moveTo>
                  <a:pt x="14843" y="19953"/>
                </a:moveTo>
                <a:lnTo>
                  <a:pt x="14746" y="20220"/>
                </a:lnTo>
                <a:lnTo>
                  <a:pt x="14697" y="20512"/>
                </a:lnTo>
                <a:lnTo>
                  <a:pt x="14624" y="20780"/>
                </a:lnTo>
                <a:lnTo>
                  <a:pt x="14576" y="20926"/>
                </a:lnTo>
                <a:lnTo>
                  <a:pt x="14527" y="21048"/>
                </a:lnTo>
                <a:lnTo>
                  <a:pt x="14503" y="21121"/>
                </a:lnTo>
                <a:lnTo>
                  <a:pt x="14503" y="21169"/>
                </a:lnTo>
                <a:lnTo>
                  <a:pt x="14527" y="21267"/>
                </a:lnTo>
                <a:lnTo>
                  <a:pt x="14211" y="21291"/>
                </a:lnTo>
                <a:lnTo>
                  <a:pt x="14284" y="20999"/>
                </a:lnTo>
                <a:lnTo>
                  <a:pt x="14381" y="20658"/>
                </a:lnTo>
                <a:lnTo>
                  <a:pt x="14454" y="20293"/>
                </a:lnTo>
                <a:lnTo>
                  <a:pt x="14454" y="20123"/>
                </a:lnTo>
                <a:lnTo>
                  <a:pt x="14478" y="19977"/>
                </a:lnTo>
                <a:lnTo>
                  <a:pt x="14843" y="19953"/>
                </a:lnTo>
                <a:close/>
                <a:moveTo>
                  <a:pt x="12337" y="20026"/>
                </a:moveTo>
                <a:lnTo>
                  <a:pt x="12215" y="20220"/>
                </a:lnTo>
                <a:lnTo>
                  <a:pt x="12142" y="20391"/>
                </a:lnTo>
                <a:lnTo>
                  <a:pt x="11948" y="20829"/>
                </a:lnTo>
                <a:lnTo>
                  <a:pt x="11875" y="21072"/>
                </a:lnTo>
                <a:lnTo>
                  <a:pt x="11826" y="21315"/>
                </a:lnTo>
                <a:lnTo>
                  <a:pt x="11364" y="21291"/>
                </a:lnTo>
                <a:lnTo>
                  <a:pt x="11412" y="21121"/>
                </a:lnTo>
                <a:lnTo>
                  <a:pt x="11485" y="20950"/>
                </a:lnTo>
                <a:lnTo>
                  <a:pt x="11656" y="20634"/>
                </a:lnTo>
                <a:lnTo>
                  <a:pt x="11826" y="20342"/>
                </a:lnTo>
                <a:lnTo>
                  <a:pt x="11899" y="20196"/>
                </a:lnTo>
                <a:lnTo>
                  <a:pt x="11948" y="20026"/>
                </a:lnTo>
                <a:close/>
                <a:moveTo>
                  <a:pt x="13335" y="20002"/>
                </a:moveTo>
                <a:lnTo>
                  <a:pt x="13213" y="20148"/>
                </a:lnTo>
                <a:lnTo>
                  <a:pt x="13140" y="20293"/>
                </a:lnTo>
                <a:lnTo>
                  <a:pt x="12970" y="20585"/>
                </a:lnTo>
                <a:lnTo>
                  <a:pt x="12799" y="20950"/>
                </a:lnTo>
                <a:lnTo>
                  <a:pt x="12751" y="21121"/>
                </a:lnTo>
                <a:lnTo>
                  <a:pt x="12702" y="21315"/>
                </a:lnTo>
                <a:lnTo>
                  <a:pt x="12264" y="21315"/>
                </a:lnTo>
                <a:lnTo>
                  <a:pt x="12337" y="21023"/>
                </a:lnTo>
                <a:lnTo>
                  <a:pt x="12410" y="20756"/>
                </a:lnTo>
                <a:lnTo>
                  <a:pt x="12507" y="20366"/>
                </a:lnTo>
                <a:lnTo>
                  <a:pt x="12580" y="20172"/>
                </a:lnTo>
                <a:lnTo>
                  <a:pt x="12629" y="20075"/>
                </a:lnTo>
                <a:lnTo>
                  <a:pt x="12702" y="20026"/>
                </a:lnTo>
                <a:lnTo>
                  <a:pt x="13335" y="20002"/>
                </a:lnTo>
                <a:close/>
                <a:moveTo>
                  <a:pt x="14113" y="20002"/>
                </a:moveTo>
                <a:lnTo>
                  <a:pt x="14065" y="20196"/>
                </a:lnTo>
                <a:lnTo>
                  <a:pt x="14016" y="20366"/>
                </a:lnTo>
                <a:lnTo>
                  <a:pt x="13870" y="20804"/>
                </a:lnTo>
                <a:lnTo>
                  <a:pt x="13748" y="21242"/>
                </a:lnTo>
                <a:lnTo>
                  <a:pt x="13748" y="21291"/>
                </a:lnTo>
                <a:lnTo>
                  <a:pt x="13164" y="21315"/>
                </a:lnTo>
                <a:lnTo>
                  <a:pt x="13262" y="21023"/>
                </a:lnTo>
                <a:lnTo>
                  <a:pt x="13383" y="20731"/>
                </a:lnTo>
                <a:lnTo>
                  <a:pt x="13578" y="20391"/>
                </a:lnTo>
                <a:lnTo>
                  <a:pt x="13651" y="20196"/>
                </a:lnTo>
                <a:lnTo>
                  <a:pt x="13700" y="20002"/>
                </a:lnTo>
                <a:close/>
                <a:moveTo>
                  <a:pt x="8979" y="19953"/>
                </a:moveTo>
                <a:lnTo>
                  <a:pt x="8833" y="20148"/>
                </a:lnTo>
                <a:lnTo>
                  <a:pt x="8736" y="20318"/>
                </a:lnTo>
                <a:lnTo>
                  <a:pt x="8395" y="20804"/>
                </a:lnTo>
                <a:lnTo>
                  <a:pt x="8225" y="21048"/>
                </a:lnTo>
                <a:lnTo>
                  <a:pt x="8079" y="21315"/>
                </a:lnTo>
                <a:lnTo>
                  <a:pt x="7446" y="21340"/>
                </a:lnTo>
                <a:lnTo>
                  <a:pt x="7446" y="21340"/>
                </a:lnTo>
                <a:lnTo>
                  <a:pt x="7592" y="21194"/>
                </a:lnTo>
                <a:lnTo>
                  <a:pt x="7714" y="21023"/>
                </a:lnTo>
                <a:lnTo>
                  <a:pt x="7957" y="20683"/>
                </a:lnTo>
                <a:lnTo>
                  <a:pt x="8055" y="20561"/>
                </a:lnTo>
                <a:lnTo>
                  <a:pt x="8152" y="20464"/>
                </a:lnTo>
                <a:lnTo>
                  <a:pt x="8371" y="20293"/>
                </a:lnTo>
                <a:lnTo>
                  <a:pt x="8614" y="20123"/>
                </a:lnTo>
                <a:lnTo>
                  <a:pt x="8833" y="19953"/>
                </a:lnTo>
                <a:close/>
                <a:moveTo>
                  <a:pt x="5646" y="19929"/>
                </a:moveTo>
                <a:lnTo>
                  <a:pt x="5548" y="19977"/>
                </a:lnTo>
                <a:lnTo>
                  <a:pt x="4818" y="20658"/>
                </a:lnTo>
                <a:lnTo>
                  <a:pt x="4478" y="20975"/>
                </a:lnTo>
                <a:lnTo>
                  <a:pt x="4332" y="21145"/>
                </a:lnTo>
                <a:lnTo>
                  <a:pt x="4259" y="21242"/>
                </a:lnTo>
                <a:lnTo>
                  <a:pt x="4210" y="21340"/>
                </a:lnTo>
                <a:lnTo>
                  <a:pt x="4210" y="21364"/>
                </a:lnTo>
                <a:lnTo>
                  <a:pt x="4234" y="21364"/>
                </a:lnTo>
                <a:lnTo>
                  <a:pt x="4332" y="21340"/>
                </a:lnTo>
                <a:lnTo>
                  <a:pt x="4453" y="21291"/>
                </a:lnTo>
                <a:lnTo>
                  <a:pt x="4648" y="21194"/>
                </a:lnTo>
                <a:lnTo>
                  <a:pt x="5013" y="20926"/>
                </a:lnTo>
                <a:lnTo>
                  <a:pt x="5427" y="20610"/>
                </a:lnTo>
                <a:lnTo>
                  <a:pt x="5816" y="20245"/>
                </a:lnTo>
                <a:lnTo>
                  <a:pt x="5865" y="20172"/>
                </a:lnTo>
                <a:lnTo>
                  <a:pt x="5865" y="20075"/>
                </a:lnTo>
                <a:lnTo>
                  <a:pt x="5816" y="19977"/>
                </a:lnTo>
                <a:lnTo>
                  <a:pt x="5743" y="19929"/>
                </a:lnTo>
                <a:close/>
                <a:moveTo>
                  <a:pt x="8225" y="19929"/>
                </a:moveTo>
                <a:lnTo>
                  <a:pt x="7982" y="20123"/>
                </a:lnTo>
                <a:lnTo>
                  <a:pt x="7763" y="20342"/>
                </a:lnTo>
                <a:lnTo>
                  <a:pt x="7568" y="20585"/>
                </a:lnTo>
                <a:lnTo>
                  <a:pt x="7373" y="20829"/>
                </a:lnTo>
                <a:lnTo>
                  <a:pt x="7033" y="21364"/>
                </a:lnTo>
                <a:lnTo>
                  <a:pt x="6668" y="21388"/>
                </a:lnTo>
                <a:lnTo>
                  <a:pt x="6668" y="21388"/>
                </a:lnTo>
                <a:lnTo>
                  <a:pt x="6838" y="21169"/>
                </a:lnTo>
                <a:lnTo>
                  <a:pt x="6984" y="20950"/>
                </a:lnTo>
                <a:lnTo>
                  <a:pt x="7227" y="20585"/>
                </a:lnTo>
                <a:lnTo>
                  <a:pt x="7495" y="20220"/>
                </a:lnTo>
                <a:lnTo>
                  <a:pt x="7690" y="20050"/>
                </a:lnTo>
                <a:lnTo>
                  <a:pt x="7860" y="19929"/>
                </a:lnTo>
                <a:close/>
                <a:moveTo>
                  <a:pt x="4526" y="19904"/>
                </a:moveTo>
                <a:lnTo>
                  <a:pt x="4356" y="20050"/>
                </a:lnTo>
                <a:lnTo>
                  <a:pt x="4186" y="20196"/>
                </a:lnTo>
                <a:lnTo>
                  <a:pt x="3869" y="20512"/>
                </a:lnTo>
                <a:lnTo>
                  <a:pt x="3285" y="21023"/>
                </a:lnTo>
                <a:lnTo>
                  <a:pt x="3115" y="21194"/>
                </a:lnTo>
                <a:lnTo>
                  <a:pt x="3042" y="21267"/>
                </a:lnTo>
                <a:lnTo>
                  <a:pt x="2969" y="21315"/>
                </a:lnTo>
                <a:lnTo>
                  <a:pt x="2920" y="21364"/>
                </a:lnTo>
                <a:lnTo>
                  <a:pt x="2920" y="21388"/>
                </a:lnTo>
                <a:lnTo>
                  <a:pt x="2945" y="21437"/>
                </a:lnTo>
                <a:lnTo>
                  <a:pt x="2969" y="21461"/>
                </a:lnTo>
                <a:lnTo>
                  <a:pt x="2872" y="21461"/>
                </a:lnTo>
                <a:lnTo>
                  <a:pt x="2458" y="21413"/>
                </a:lnTo>
                <a:lnTo>
                  <a:pt x="2580" y="21315"/>
                </a:lnTo>
                <a:lnTo>
                  <a:pt x="2701" y="21169"/>
                </a:lnTo>
                <a:lnTo>
                  <a:pt x="2896" y="20950"/>
                </a:lnTo>
                <a:lnTo>
                  <a:pt x="3188" y="20683"/>
                </a:lnTo>
                <a:lnTo>
                  <a:pt x="3480" y="20415"/>
                </a:lnTo>
                <a:lnTo>
                  <a:pt x="3602" y="20318"/>
                </a:lnTo>
                <a:lnTo>
                  <a:pt x="3723" y="20245"/>
                </a:lnTo>
                <a:lnTo>
                  <a:pt x="3991" y="20148"/>
                </a:lnTo>
                <a:lnTo>
                  <a:pt x="4040" y="20099"/>
                </a:lnTo>
                <a:lnTo>
                  <a:pt x="4064" y="20026"/>
                </a:lnTo>
                <a:lnTo>
                  <a:pt x="4064" y="19977"/>
                </a:lnTo>
                <a:lnTo>
                  <a:pt x="4064" y="19904"/>
                </a:lnTo>
                <a:close/>
                <a:moveTo>
                  <a:pt x="7349" y="19904"/>
                </a:moveTo>
                <a:lnTo>
                  <a:pt x="7154" y="20148"/>
                </a:lnTo>
                <a:lnTo>
                  <a:pt x="7008" y="20366"/>
                </a:lnTo>
                <a:lnTo>
                  <a:pt x="6546" y="21072"/>
                </a:lnTo>
                <a:lnTo>
                  <a:pt x="6400" y="21242"/>
                </a:lnTo>
                <a:lnTo>
                  <a:pt x="6254" y="21413"/>
                </a:lnTo>
                <a:lnTo>
                  <a:pt x="5451" y="21461"/>
                </a:lnTo>
                <a:lnTo>
                  <a:pt x="5621" y="21315"/>
                </a:lnTo>
                <a:lnTo>
                  <a:pt x="5792" y="21145"/>
                </a:lnTo>
                <a:lnTo>
                  <a:pt x="6084" y="20829"/>
                </a:lnTo>
                <a:lnTo>
                  <a:pt x="6303" y="20634"/>
                </a:lnTo>
                <a:lnTo>
                  <a:pt x="6522" y="20415"/>
                </a:lnTo>
                <a:lnTo>
                  <a:pt x="6619" y="20293"/>
                </a:lnTo>
                <a:lnTo>
                  <a:pt x="6716" y="20172"/>
                </a:lnTo>
                <a:lnTo>
                  <a:pt x="6741" y="20026"/>
                </a:lnTo>
                <a:lnTo>
                  <a:pt x="6765" y="19904"/>
                </a:lnTo>
                <a:close/>
                <a:moveTo>
                  <a:pt x="6424" y="19904"/>
                </a:moveTo>
                <a:lnTo>
                  <a:pt x="6278" y="20026"/>
                </a:lnTo>
                <a:lnTo>
                  <a:pt x="5986" y="20318"/>
                </a:lnTo>
                <a:lnTo>
                  <a:pt x="5694" y="20610"/>
                </a:lnTo>
                <a:lnTo>
                  <a:pt x="5500" y="20804"/>
                </a:lnTo>
                <a:lnTo>
                  <a:pt x="5281" y="20999"/>
                </a:lnTo>
                <a:lnTo>
                  <a:pt x="5110" y="21242"/>
                </a:lnTo>
                <a:lnTo>
                  <a:pt x="5037" y="21364"/>
                </a:lnTo>
                <a:lnTo>
                  <a:pt x="4989" y="21486"/>
                </a:lnTo>
                <a:lnTo>
                  <a:pt x="4575" y="21510"/>
                </a:lnTo>
                <a:lnTo>
                  <a:pt x="3845" y="21510"/>
                </a:lnTo>
                <a:lnTo>
                  <a:pt x="3139" y="21486"/>
                </a:lnTo>
                <a:lnTo>
                  <a:pt x="3237" y="21437"/>
                </a:lnTo>
                <a:lnTo>
                  <a:pt x="3334" y="21388"/>
                </a:lnTo>
                <a:lnTo>
                  <a:pt x="3529" y="21242"/>
                </a:lnTo>
                <a:lnTo>
                  <a:pt x="3796" y="20999"/>
                </a:lnTo>
                <a:lnTo>
                  <a:pt x="4161" y="20683"/>
                </a:lnTo>
                <a:lnTo>
                  <a:pt x="4526" y="20342"/>
                </a:lnTo>
                <a:lnTo>
                  <a:pt x="4745" y="20123"/>
                </a:lnTo>
                <a:lnTo>
                  <a:pt x="4843" y="20026"/>
                </a:lnTo>
                <a:lnTo>
                  <a:pt x="4916" y="19904"/>
                </a:lnTo>
                <a:close/>
                <a:moveTo>
                  <a:pt x="6132" y="0"/>
                </a:moveTo>
                <a:lnTo>
                  <a:pt x="6059" y="49"/>
                </a:lnTo>
                <a:lnTo>
                  <a:pt x="6011" y="98"/>
                </a:lnTo>
                <a:lnTo>
                  <a:pt x="5986" y="146"/>
                </a:lnTo>
                <a:lnTo>
                  <a:pt x="5938" y="317"/>
                </a:lnTo>
                <a:lnTo>
                  <a:pt x="5913" y="487"/>
                </a:lnTo>
                <a:lnTo>
                  <a:pt x="5938" y="828"/>
                </a:lnTo>
                <a:lnTo>
                  <a:pt x="5913" y="1047"/>
                </a:lnTo>
                <a:lnTo>
                  <a:pt x="5913" y="1241"/>
                </a:lnTo>
                <a:lnTo>
                  <a:pt x="4745" y="1266"/>
                </a:lnTo>
                <a:lnTo>
                  <a:pt x="2969" y="1266"/>
                </a:lnTo>
                <a:lnTo>
                  <a:pt x="2945" y="1144"/>
                </a:lnTo>
                <a:lnTo>
                  <a:pt x="2945" y="901"/>
                </a:lnTo>
                <a:lnTo>
                  <a:pt x="2945" y="633"/>
                </a:lnTo>
                <a:lnTo>
                  <a:pt x="2945" y="365"/>
                </a:lnTo>
                <a:lnTo>
                  <a:pt x="2920" y="122"/>
                </a:lnTo>
                <a:lnTo>
                  <a:pt x="2896" y="73"/>
                </a:lnTo>
                <a:lnTo>
                  <a:pt x="2847" y="25"/>
                </a:lnTo>
                <a:lnTo>
                  <a:pt x="2799" y="25"/>
                </a:lnTo>
                <a:lnTo>
                  <a:pt x="2726" y="49"/>
                </a:lnTo>
                <a:lnTo>
                  <a:pt x="2653" y="122"/>
                </a:lnTo>
                <a:lnTo>
                  <a:pt x="2580" y="219"/>
                </a:lnTo>
                <a:lnTo>
                  <a:pt x="2531" y="317"/>
                </a:lnTo>
                <a:lnTo>
                  <a:pt x="2507" y="438"/>
                </a:lnTo>
                <a:lnTo>
                  <a:pt x="2482" y="682"/>
                </a:lnTo>
                <a:lnTo>
                  <a:pt x="2482" y="925"/>
                </a:lnTo>
                <a:lnTo>
                  <a:pt x="2482" y="1266"/>
                </a:lnTo>
                <a:lnTo>
                  <a:pt x="877" y="1266"/>
                </a:lnTo>
                <a:lnTo>
                  <a:pt x="366" y="1339"/>
                </a:lnTo>
                <a:lnTo>
                  <a:pt x="317" y="1363"/>
                </a:lnTo>
                <a:lnTo>
                  <a:pt x="268" y="1387"/>
                </a:lnTo>
                <a:lnTo>
                  <a:pt x="244" y="1460"/>
                </a:lnTo>
                <a:lnTo>
                  <a:pt x="195" y="1485"/>
                </a:lnTo>
                <a:lnTo>
                  <a:pt x="171" y="1558"/>
                </a:lnTo>
                <a:lnTo>
                  <a:pt x="98" y="2069"/>
                </a:lnTo>
                <a:lnTo>
                  <a:pt x="49" y="2628"/>
                </a:lnTo>
                <a:lnTo>
                  <a:pt x="25" y="3164"/>
                </a:lnTo>
                <a:lnTo>
                  <a:pt x="25" y="3723"/>
                </a:lnTo>
                <a:lnTo>
                  <a:pt x="49" y="4818"/>
                </a:lnTo>
                <a:lnTo>
                  <a:pt x="98" y="5913"/>
                </a:lnTo>
                <a:lnTo>
                  <a:pt x="171" y="8273"/>
                </a:lnTo>
                <a:lnTo>
                  <a:pt x="171" y="9441"/>
                </a:lnTo>
                <a:lnTo>
                  <a:pt x="147" y="10634"/>
                </a:lnTo>
                <a:lnTo>
                  <a:pt x="98" y="11777"/>
                </a:lnTo>
                <a:lnTo>
                  <a:pt x="25" y="12921"/>
                </a:lnTo>
                <a:lnTo>
                  <a:pt x="1" y="14064"/>
                </a:lnTo>
                <a:lnTo>
                  <a:pt x="1" y="14624"/>
                </a:lnTo>
                <a:lnTo>
                  <a:pt x="49" y="15208"/>
                </a:lnTo>
                <a:lnTo>
                  <a:pt x="49" y="15743"/>
                </a:lnTo>
                <a:lnTo>
                  <a:pt x="49" y="16279"/>
                </a:lnTo>
                <a:lnTo>
                  <a:pt x="25" y="17398"/>
                </a:lnTo>
                <a:lnTo>
                  <a:pt x="25" y="17933"/>
                </a:lnTo>
                <a:lnTo>
                  <a:pt x="49" y="18493"/>
                </a:lnTo>
                <a:lnTo>
                  <a:pt x="98" y="19028"/>
                </a:lnTo>
                <a:lnTo>
                  <a:pt x="195" y="19564"/>
                </a:lnTo>
                <a:lnTo>
                  <a:pt x="244" y="19661"/>
                </a:lnTo>
                <a:lnTo>
                  <a:pt x="293" y="19710"/>
                </a:lnTo>
                <a:lnTo>
                  <a:pt x="390" y="19734"/>
                </a:lnTo>
                <a:lnTo>
                  <a:pt x="487" y="19758"/>
                </a:lnTo>
                <a:lnTo>
                  <a:pt x="585" y="19856"/>
                </a:lnTo>
                <a:lnTo>
                  <a:pt x="682" y="19904"/>
                </a:lnTo>
                <a:lnTo>
                  <a:pt x="804" y="19953"/>
                </a:lnTo>
                <a:lnTo>
                  <a:pt x="950" y="19977"/>
                </a:lnTo>
                <a:lnTo>
                  <a:pt x="1485" y="19977"/>
                </a:lnTo>
                <a:lnTo>
                  <a:pt x="1485" y="20342"/>
                </a:lnTo>
                <a:lnTo>
                  <a:pt x="1485" y="20634"/>
                </a:lnTo>
                <a:lnTo>
                  <a:pt x="1509" y="20950"/>
                </a:lnTo>
                <a:lnTo>
                  <a:pt x="1558" y="21534"/>
                </a:lnTo>
                <a:lnTo>
                  <a:pt x="1558" y="21607"/>
                </a:lnTo>
                <a:lnTo>
                  <a:pt x="1582" y="21705"/>
                </a:lnTo>
                <a:lnTo>
                  <a:pt x="1655" y="21753"/>
                </a:lnTo>
                <a:lnTo>
                  <a:pt x="1728" y="21802"/>
                </a:lnTo>
                <a:lnTo>
                  <a:pt x="1898" y="21802"/>
                </a:lnTo>
                <a:lnTo>
                  <a:pt x="1971" y="21778"/>
                </a:lnTo>
                <a:lnTo>
                  <a:pt x="2385" y="21851"/>
                </a:lnTo>
                <a:lnTo>
                  <a:pt x="2799" y="21899"/>
                </a:lnTo>
                <a:lnTo>
                  <a:pt x="3626" y="21948"/>
                </a:lnTo>
                <a:lnTo>
                  <a:pt x="4478" y="21948"/>
                </a:lnTo>
                <a:lnTo>
                  <a:pt x="5305" y="21924"/>
                </a:lnTo>
                <a:lnTo>
                  <a:pt x="7008" y="21826"/>
                </a:lnTo>
                <a:lnTo>
                  <a:pt x="7836" y="21778"/>
                </a:lnTo>
                <a:lnTo>
                  <a:pt x="8687" y="21753"/>
                </a:lnTo>
                <a:lnTo>
                  <a:pt x="9515" y="21729"/>
                </a:lnTo>
                <a:lnTo>
                  <a:pt x="10342" y="21753"/>
                </a:lnTo>
                <a:lnTo>
                  <a:pt x="12021" y="21778"/>
                </a:lnTo>
                <a:lnTo>
                  <a:pt x="13700" y="21778"/>
                </a:lnTo>
                <a:lnTo>
                  <a:pt x="14527" y="21753"/>
                </a:lnTo>
                <a:lnTo>
                  <a:pt x="15354" y="21680"/>
                </a:lnTo>
                <a:lnTo>
                  <a:pt x="15427" y="21705"/>
                </a:lnTo>
                <a:lnTo>
                  <a:pt x="15500" y="21680"/>
                </a:lnTo>
                <a:lnTo>
                  <a:pt x="16425" y="21583"/>
                </a:lnTo>
                <a:lnTo>
                  <a:pt x="16498" y="21559"/>
                </a:lnTo>
                <a:lnTo>
                  <a:pt x="16620" y="21607"/>
                </a:lnTo>
                <a:lnTo>
                  <a:pt x="16717" y="21607"/>
                </a:lnTo>
                <a:lnTo>
                  <a:pt x="16766" y="21583"/>
                </a:lnTo>
                <a:lnTo>
                  <a:pt x="16814" y="21534"/>
                </a:lnTo>
                <a:lnTo>
                  <a:pt x="16863" y="21486"/>
                </a:lnTo>
                <a:lnTo>
                  <a:pt x="16863" y="21413"/>
                </a:lnTo>
                <a:lnTo>
                  <a:pt x="16936" y="20902"/>
                </a:lnTo>
                <a:lnTo>
                  <a:pt x="16985" y="20391"/>
                </a:lnTo>
                <a:lnTo>
                  <a:pt x="16985" y="19880"/>
                </a:lnTo>
                <a:lnTo>
                  <a:pt x="16985" y="19369"/>
                </a:lnTo>
                <a:lnTo>
                  <a:pt x="16936" y="18323"/>
                </a:lnTo>
                <a:lnTo>
                  <a:pt x="16936" y="17812"/>
                </a:lnTo>
                <a:lnTo>
                  <a:pt x="16936" y="17301"/>
                </a:lnTo>
                <a:lnTo>
                  <a:pt x="17009" y="14867"/>
                </a:lnTo>
                <a:lnTo>
                  <a:pt x="17033" y="13651"/>
                </a:lnTo>
                <a:lnTo>
                  <a:pt x="17033" y="12458"/>
                </a:lnTo>
                <a:lnTo>
                  <a:pt x="17058" y="10025"/>
                </a:lnTo>
                <a:lnTo>
                  <a:pt x="17082" y="8809"/>
                </a:lnTo>
                <a:lnTo>
                  <a:pt x="17082" y="7592"/>
                </a:lnTo>
                <a:lnTo>
                  <a:pt x="17082" y="6984"/>
                </a:lnTo>
                <a:lnTo>
                  <a:pt x="17082" y="6375"/>
                </a:lnTo>
                <a:lnTo>
                  <a:pt x="17106" y="5791"/>
                </a:lnTo>
                <a:lnTo>
                  <a:pt x="17082" y="5183"/>
                </a:lnTo>
                <a:lnTo>
                  <a:pt x="17033" y="4696"/>
                </a:lnTo>
                <a:lnTo>
                  <a:pt x="16960" y="4210"/>
                </a:lnTo>
                <a:lnTo>
                  <a:pt x="16766" y="3237"/>
                </a:lnTo>
                <a:lnTo>
                  <a:pt x="16839" y="3115"/>
                </a:lnTo>
                <a:lnTo>
                  <a:pt x="16839" y="2993"/>
                </a:lnTo>
                <a:lnTo>
                  <a:pt x="16814" y="2945"/>
                </a:lnTo>
                <a:lnTo>
                  <a:pt x="16790" y="2896"/>
                </a:lnTo>
                <a:lnTo>
                  <a:pt x="16717" y="2847"/>
                </a:lnTo>
                <a:lnTo>
                  <a:pt x="16644" y="2847"/>
                </a:lnTo>
                <a:lnTo>
                  <a:pt x="16157" y="2774"/>
                </a:lnTo>
                <a:lnTo>
                  <a:pt x="15865" y="2774"/>
                </a:lnTo>
                <a:lnTo>
                  <a:pt x="15622" y="2799"/>
                </a:lnTo>
                <a:lnTo>
                  <a:pt x="15598" y="2434"/>
                </a:lnTo>
                <a:lnTo>
                  <a:pt x="15549" y="2069"/>
                </a:lnTo>
                <a:lnTo>
                  <a:pt x="15500" y="1898"/>
                </a:lnTo>
                <a:lnTo>
                  <a:pt x="15452" y="1728"/>
                </a:lnTo>
                <a:lnTo>
                  <a:pt x="15403" y="1582"/>
                </a:lnTo>
                <a:lnTo>
                  <a:pt x="15306" y="1436"/>
                </a:lnTo>
                <a:lnTo>
                  <a:pt x="15306" y="1339"/>
                </a:lnTo>
                <a:lnTo>
                  <a:pt x="15233" y="1241"/>
                </a:lnTo>
                <a:lnTo>
                  <a:pt x="15160" y="1193"/>
                </a:lnTo>
                <a:lnTo>
                  <a:pt x="15087" y="1144"/>
                </a:lnTo>
                <a:lnTo>
                  <a:pt x="14892" y="1095"/>
                </a:lnTo>
                <a:lnTo>
                  <a:pt x="13262" y="1095"/>
                </a:lnTo>
                <a:lnTo>
                  <a:pt x="13018" y="1120"/>
                </a:lnTo>
                <a:lnTo>
                  <a:pt x="13043" y="560"/>
                </a:lnTo>
                <a:lnTo>
                  <a:pt x="13043" y="268"/>
                </a:lnTo>
                <a:lnTo>
                  <a:pt x="13018" y="146"/>
                </a:lnTo>
                <a:lnTo>
                  <a:pt x="12970" y="25"/>
                </a:lnTo>
                <a:lnTo>
                  <a:pt x="12945" y="0"/>
                </a:lnTo>
                <a:lnTo>
                  <a:pt x="12897" y="0"/>
                </a:lnTo>
                <a:lnTo>
                  <a:pt x="12799" y="98"/>
                </a:lnTo>
                <a:lnTo>
                  <a:pt x="12702" y="219"/>
                </a:lnTo>
                <a:lnTo>
                  <a:pt x="12653" y="341"/>
                </a:lnTo>
                <a:lnTo>
                  <a:pt x="12605" y="463"/>
                </a:lnTo>
                <a:lnTo>
                  <a:pt x="12556" y="755"/>
                </a:lnTo>
                <a:lnTo>
                  <a:pt x="12556" y="1047"/>
                </a:lnTo>
                <a:lnTo>
                  <a:pt x="12532" y="1120"/>
                </a:lnTo>
                <a:lnTo>
                  <a:pt x="11145" y="1144"/>
                </a:lnTo>
                <a:lnTo>
                  <a:pt x="9734" y="1168"/>
                </a:lnTo>
                <a:lnTo>
                  <a:pt x="9734" y="195"/>
                </a:lnTo>
                <a:lnTo>
                  <a:pt x="9734" y="146"/>
                </a:lnTo>
                <a:lnTo>
                  <a:pt x="9709" y="98"/>
                </a:lnTo>
                <a:lnTo>
                  <a:pt x="9636" y="25"/>
                </a:lnTo>
                <a:lnTo>
                  <a:pt x="9466" y="25"/>
                </a:lnTo>
                <a:lnTo>
                  <a:pt x="9417" y="73"/>
                </a:lnTo>
                <a:lnTo>
                  <a:pt x="9344" y="171"/>
                </a:lnTo>
                <a:lnTo>
                  <a:pt x="9296" y="317"/>
                </a:lnTo>
                <a:lnTo>
                  <a:pt x="9247" y="438"/>
                </a:lnTo>
                <a:lnTo>
                  <a:pt x="9223" y="609"/>
                </a:lnTo>
                <a:lnTo>
                  <a:pt x="9198" y="901"/>
                </a:lnTo>
                <a:lnTo>
                  <a:pt x="9198" y="1193"/>
                </a:lnTo>
                <a:lnTo>
                  <a:pt x="9150" y="1193"/>
                </a:lnTo>
                <a:lnTo>
                  <a:pt x="7811" y="1217"/>
                </a:lnTo>
                <a:lnTo>
                  <a:pt x="6449" y="1241"/>
                </a:lnTo>
                <a:lnTo>
                  <a:pt x="6449" y="706"/>
                </a:lnTo>
                <a:lnTo>
                  <a:pt x="6424" y="414"/>
                </a:lnTo>
                <a:lnTo>
                  <a:pt x="6376" y="146"/>
                </a:lnTo>
                <a:lnTo>
                  <a:pt x="6351" y="73"/>
                </a:lnTo>
                <a:lnTo>
                  <a:pt x="6303" y="25"/>
                </a:lnTo>
                <a:lnTo>
                  <a:pt x="625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 name="TextBox 3"/>
          <p:cNvSpPr txBox="1"/>
          <p:nvPr/>
        </p:nvSpPr>
        <p:spPr>
          <a:xfrm>
            <a:off x="609600" y="1623358"/>
            <a:ext cx="5715000" cy="1938992"/>
          </a:xfrm>
          <a:prstGeom prst="rect">
            <a:avLst/>
          </a:prstGeom>
          <a:noFill/>
        </p:spPr>
        <p:txBody>
          <a:bodyPr wrap="square" rtlCol="0">
            <a:spAutoFit/>
          </a:bodyPr>
          <a:lstStyle/>
          <a:p>
            <a:pPr marL="342900" indent="-342900">
              <a:buFont typeface="Wingdings" panose="05000000000000000000" pitchFamily="2" charset="2"/>
              <a:buChar char="v"/>
            </a:pPr>
            <a:r>
              <a:rPr lang="en-GB" sz="2000" dirty="0">
                <a:latin typeface="Calibri" panose="020F0502020204030204" pitchFamily="34" charset="0"/>
                <a:cs typeface="Calibri" panose="020F0502020204030204" pitchFamily="34" charset="0"/>
              </a:rPr>
              <a:t>It as contains </a:t>
            </a:r>
            <a:r>
              <a:rPr lang="en-GB" sz="2000" dirty="0" smtClean="0">
                <a:latin typeface="Calibri" panose="020F0502020204030204" pitchFamily="34" charset="0"/>
                <a:cs typeface="Calibri" panose="020F0502020204030204" pitchFamily="34" charset="0"/>
              </a:rPr>
              <a:t>figures and </a:t>
            </a:r>
            <a:r>
              <a:rPr lang="en-GB" sz="2000" dirty="0">
                <a:latin typeface="Calibri" panose="020F0502020204030204" pitchFamily="34" charset="0"/>
                <a:cs typeface="Calibri" panose="020F0502020204030204" pitchFamily="34" charset="0"/>
              </a:rPr>
              <a:t>specific facts</a:t>
            </a:r>
            <a:r>
              <a:rPr lang="en-GB" sz="2000" dirty="0" smtClean="0">
                <a:latin typeface="Calibri" panose="020F0502020204030204" pitchFamily="34" charset="0"/>
                <a:cs typeface="Calibri" panose="020F0502020204030204" pitchFamily="34" charset="0"/>
              </a:rPr>
              <a:t>.</a:t>
            </a:r>
            <a:endParaRPr lang="en-US" sz="2000" dirty="0">
              <a:latin typeface="Calibri" panose="020F0502020204030204" pitchFamily="34" charset="0"/>
              <a:cs typeface="Calibri" panose="020F0502020204030204" pitchFamily="34" charset="0"/>
            </a:endParaRPr>
          </a:p>
          <a:p>
            <a:pPr marL="342900" indent="-342900">
              <a:buFont typeface="Wingdings" panose="05000000000000000000" pitchFamily="2" charset="2"/>
              <a:buChar char="v"/>
            </a:pPr>
            <a:r>
              <a:rPr lang="en-GB" sz="2000" dirty="0">
                <a:latin typeface="Calibri" panose="020F0502020204030204" pitchFamily="34" charset="0"/>
                <a:cs typeface="Calibri" panose="020F0502020204030204" pitchFamily="34" charset="0"/>
              </a:rPr>
              <a:t>The impact of the message is significant because there is an understanding between the </a:t>
            </a:r>
            <a:r>
              <a:rPr lang="en-GB" sz="2000" dirty="0" smtClean="0">
                <a:latin typeface="Calibri" panose="020F0502020204030204" pitchFamily="34" charset="0"/>
                <a:cs typeface="Calibri" panose="020F0502020204030204" pitchFamily="34" charset="0"/>
              </a:rPr>
              <a:t>speaker and listener. </a:t>
            </a:r>
            <a:endParaRPr lang="en-US" sz="2000" dirty="0">
              <a:latin typeface="Calibri" panose="020F0502020204030204" pitchFamily="34" charset="0"/>
              <a:cs typeface="Calibri" panose="020F0502020204030204" pitchFamily="34" charset="0"/>
            </a:endParaRPr>
          </a:p>
          <a:p>
            <a:pPr marL="342900" indent="-342900">
              <a:buFont typeface="Wingdings" panose="05000000000000000000" pitchFamily="2" charset="2"/>
              <a:buChar char="v"/>
            </a:pPr>
            <a:r>
              <a:rPr lang="en-GB" sz="2000" dirty="0">
                <a:latin typeface="Calibri" panose="020F0502020204030204" pitchFamily="34" charset="0"/>
                <a:cs typeface="Calibri" panose="020F0502020204030204" pitchFamily="34" charset="0"/>
              </a:rPr>
              <a:t>There is the use of a correct and appropriate language in the </a:t>
            </a:r>
            <a:r>
              <a:rPr lang="en-GB" sz="2000" dirty="0" smtClean="0">
                <a:latin typeface="Calibri" panose="020F0502020204030204" pitchFamily="34" charset="0"/>
                <a:cs typeface="Calibri" panose="020F0502020204030204" pitchFamily="34" charset="0"/>
              </a:rPr>
              <a:t>message. </a:t>
            </a:r>
            <a:endParaRPr lang="en-US" sz="2000" dirty="0">
              <a:latin typeface="Calibri" panose="020F0502020204030204" pitchFamily="34" charset="0"/>
              <a:cs typeface="Calibri" panose="020F0502020204030204" pitchFamily="34" charset="0"/>
            </a:endParaRPr>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17"/>
          <p:cNvSpPr txBox="1">
            <a:spLocks noGrp="1"/>
          </p:cNvSpPr>
          <p:nvPr>
            <p:ph type="ctrTitle"/>
          </p:nvPr>
        </p:nvSpPr>
        <p:spPr>
          <a:xfrm>
            <a:off x="1905000" y="1123950"/>
            <a:ext cx="3207198" cy="704800"/>
          </a:xfrm>
          <a:prstGeom prst="rect">
            <a:avLst/>
          </a:prstGeom>
        </p:spPr>
        <p:txBody>
          <a:bodyPr spcFirstLastPara="1" wrap="square" lIns="0" tIns="0" rIns="0" bIns="0" anchor="b" anchorCtr="0">
            <a:noAutofit/>
          </a:bodyPr>
          <a:lstStyle/>
          <a:p>
            <a:r>
              <a:rPr lang="en-GB" sz="3600" b="1" dirty="0"/>
              <a:t>Consideration</a:t>
            </a:r>
            <a:endParaRPr lang="en-US" sz="3600" b="1" dirty="0"/>
          </a:p>
        </p:txBody>
      </p:sp>
      <p:sp>
        <p:nvSpPr>
          <p:cNvPr id="336" name="Google Shape;336;p17"/>
          <p:cNvSpPr txBox="1"/>
          <p:nvPr/>
        </p:nvSpPr>
        <p:spPr>
          <a:xfrm>
            <a:off x="479725" y="0"/>
            <a:ext cx="1778400" cy="1398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7200" b="1" dirty="0">
                <a:solidFill>
                  <a:schemeClr val="lt1"/>
                </a:solidFill>
                <a:latin typeface="DM Sans"/>
                <a:ea typeface="DM Sans"/>
                <a:cs typeface="DM Sans"/>
                <a:sym typeface="DM Sans"/>
              </a:rPr>
              <a:t>7</a:t>
            </a:r>
            <a:endParaRPr sz="7200" b="1" dirty="0">
              <a:solidFill>
                <a:schemeClr val="lt1"/>
              </a:solidFill>
              <a:latin typeface="DM Sans"/>
              <a:ea typeface="DM Sans"/>
              <a:cs typeface="DM Sans"/>
              <a:sym typeface="DM Sans"/>
            </a:endParaRPr>
          </a:p>
        </p:txBody>
      </p:sp>
      <p:sp>
        <p:nvSpPr>
          <p:cNvPr id="3" name="TextBox 2"/>
          <p:cNvSpPr txBox="1"/>
          <p:nvPr/>
        </p:nvSpPr>
        <p:spPr>
          <a:xfrm>
            <a:off x="1066800" y="2114550"/>
            <a:ext cx="5029200" cy="1938992"/>
          </a:xfrm>
          <a:prstGeom prst="rect">
            <a:avLst/>
          </a:prstGeom>
          <a:noFill/>
        </p:spPr>
        <p:txBody>
          <a:bodyPr wrap="square" rtlCol="0">
            <a:spAutoFit/>
          </a:bodyPr>
          <a:lstStyle/>
          <a:p>
            <a:r>
              <a:rPr lang="en-GB" sz="2000" dirty="0">
                <a:latin typeface="Calibri" panose="020F0502020204030204" pitchFamily="34" charset="0"/>
                <a:cs typeface="Calibri" panose="020F0502020204030204" pitchFamily="34" charset="0"/>
              </a:rPr>
              <a:t>The sender must take into consideration the receiver’s opinions, knowledge, </a:t>
            </a:r>
            <a:r>
              <a:rPr lang="en-GB" sz="2000" dirty="0" smtClean="0">
                <a:latin typeface="Calibri" panose="020F0502020204030204" pitchFamily="34" charset="0"/>
                <a:cs typeface="Calibri" panose="020F0502020204030204" pitchFamily="34" charset="0"/>
              </a:rPr>
              <a:t>mind-set, </a:t>
            </a:r>
            <a:r>
              <a:rPr lang="en-GB" sz="2000" dirty="0">
                <a:latin typeface="Calibri" panose="020F0502020204030204" pitchFamily="34" charset="0"/>
                <a:cs typeface="Calibri" panose="020F0502020204030204" pitchFamily="34" charset="0"/>
              </a:rPr>
              <a:t>background, etc. in order to have an effective communication. In order to communicate, the sender must relate to the target recipient and be involved.</a:t>
            </a:r>
            <a:endParaRPr lang="en-US" sz="2000" dirty="0">
              <a:latin typeface="Calibri" panose="020F0502020204030204" pitchFamily="34" charset="0"/>
              <a:cs typeface="Calibri" panose="020F0502020204030204" pitchFamily="34" charset="0"/>
            </a:endParaRPr>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14"/>
          <p:cNvSpPr txBox="1">
            <a:spLocks noGrp="1"/>
          </p:cNvSpPr>
          <p:nvPr>
            <p:ph type="ctrTitle" idx="4294967295"/>
          </p:nvPr>
        </p:nvSpPr>
        <p:spPr>
          <a:xfrm>
            <a:off x="3124200" y="-514350"/>
            <a:ext cx="5029200" cy="3124200"/>
          </a:xfrm>
          <a:prstGeom prst="rect">
            <a:avLst/>
          </a:prstGeom>
        </p:spPr>
        <p:txBody>
          <a:bodyPr spcFirstLastPara="1" wrap="square" lIns="0" tIns="0" rIns="0" bIns="0" anchor="b" anchorCtr="0">
            <a:noAutofit/>
          </a:bodyPr>
          <a:lstStyle/>
          <a:p>
            <a:pPr lvl="0"/>
            <a:r>
              <a:rPr lang="en-US" sz="9600" b="0" dirty="0" smtClean="0">
                <a:solidFill>
                  <a:schemeClr val="tx1"/>
                </a:solidFill>
                <a:latin typeface="Tw Cen MT Condensed Extra Bold" pitchFamily="34" charset="0"/>
                <a:ea typeface="Zilla Slab SemiBold"/>
                <a:cs typeface="Zilla Slab SemiBold"/>
                <a:sym typeface="Zilla Slab SemiBold"/>
              </a:rPr>
              <a:t>Topic</a:t>
            </a:r>
            <a:endParaRPr sz="9600" b="0" dirty="0">
              <a:solidFill>
                <a:schemeClr val="tx1"/>
              </a:solidFill>
              <a:latin typeface="Tw Cen MT Condensed Extra Bold" pitchFamily="34" charset="0"/>
              <a:ea typeface="Zilla Slab SemiBold"/>
              <a:cs typeface="Zilla Slab SemiBold"/>
              <a:sym typeface="Zilla Slab SemiBold"/>
            </a:endParaRPr>
          </a:p>
        </p:txBody>
      </p:sp>
      <p:sp>
        <p:nvSpPr>
          <p:cNvPr id="309" name="Google Shape;309;p14"/>
          <p:cNvSpPr txBox="1">
            <a:spLocks noGrp="1"/>
          </p:cNvSpPr>
          <p:nvPr>
            <p:ph type="subTitle" idx="4294967295"/>
          </p:nvPr>
        </p:nvSpPr>
        <p:spPr>
          <a:xfrm>
            <a:off x="3200400" y="2724150"/>
            <a:ext cx="4455426" cy="1556400"/>
          </a:xfrm>
          <a:prstGeom prst="rect">
            <a:avLst/>
          </a:prstGeom>
        </p:spPr>
        <p:txBody>
          <a:bodyPr spcFirstLastPara="1" wrap="square" lIns="0" tIns="0" rIns="0" bIns="0" anchor="t" anchorCtr="0">
            <a:noAutofit/>
          </a:bodyPr>
          <a:lstStyle/>
          <a:p>
            <a:pPr marL="0" lvl="0" indent="0">
              <a:buNone/>
            </a:pPr>
            <a:r>
              <a:rPr lang="en-GB" sz="3200" dirty="0">
                <a:latin typeface="News701 BT" pitchFamily="18" charset="0"/>
              </a:rPr>
              <a:t>7 C’s of Communication</a:t>
            </a:r>
            <a:endParaRPr sz="3200" b="1" dirty="0">
              <a:latin typeface="News701 BT" pitchFamily="18" charset="0"/>
            </a:endParaRPr>
          </a:p>
        </p:txBody>
      </p:sp>
      <p:sp>
        <p:nvSpPr>
          <p:cNvPr id="311" name="Google Shape;311;p14"/>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6" name="Google Shape;567;p37"/>
          <p:cNvSpPr/>
          <p:nvPr/>
        </p:nvSpPr>
        <p:spPr>
          <a:xfrm>
            <a:off x="189434" y="1047750"/>
            <a:ext cx="2767047" cy="2228230"/>
          </a:xfrm>
          <a:custGeom>
            <a:avLst/>
            <a:gdLst/>
            <a:ahLst/>
            <a:cxnLst/>
            <a:rect l="l" t="t" r="r" b="b"/>
            <a:pathLst>
              <a:path w="18956" h="17763" extrusionOk="0">
                <a:moveTo>
                  <a:pt x="17592" y="6229"/>
                </a:moveTo>
                <a:lnTo>
                  <a:pt x="17836" y="6375"/>
                </a:lnTo>
                <a:lnTo>
                  <a:pt x="17957" y="6473"/>
                </a:lnTo>
                <a:lnTo>
                  <a:pt x="18079" y="6570"/>
                </a:lnTo>
                <a:lnTo>
                  <a:pt x="17933" y="6619"/>
                </a:lnTo>
                <a:lnTo>
                  <a:pt x="17811" y="6667"/>
                </a:lnTo>
                <a:lnTo>
                  <a:pt x="17617" y="6789"/>
                </a:lnTo>
                <a:lnTo>
                  <a:pt x="17592" y="6229"/>
                </a:lnTo>
                <a:close/>
                <a:moveTo>
                  <a:pt x="18225" y="6765"/>
                </a:moveTo>
                <a:lnTo>
                  <a:pt x="18298" y="6911"/>
                </a:lnTo>
                <a:lnTo>
                  <a:pt x="18128" y="6935"/>
                </a:lnTo>
                <a:lnTo>
                  <a:pt x="17957" y="7008"/>
                </a:lnTo>
                <a:lnTo>
                  <a:pt x="17787" y="7081"/>
                </a:lnTo>
                <a:lnTo>
                  <a:pt x="17617" y="7203"/>
                </a:lnTo>
                <a:lnTo>
                  <a:pt x="17617" y="6984"/>
                </a:lnTo>
                <a:lnTo>
                  <a:pt x="17909" y="6862"/>
                </a:lnTo>
                <a:lnTo>
                  <a:pt x="18079" y="6813"/>
                </a:lnTo>
                <a:lnTo>
                  <a:pt x="18225" y="6765"/>
                </a:lnTo>
                <a:close/>
                <a:moveTo>
                  <a:pt x="18371" y="7203"/>
                </a:moveTo>
                <a:lnTo>
                  <a:pt x="18395" y="7397"/>
                </a:lnTo>
                <a:lnTo>
                  <a:pt x="18225" y="7470"/>
                </a:lnTo>
                <a:lnTo>
                  <a:pt x="18079" y="7543"/>
                </a:lnTo>
                <a:lnTo>
                  <a:pt x="17860" y="7689"/>
                </a:lnTo>
                <a:lnTo>
                  <a:pt x="17641" y="7835"/>
                </a:lnTo>
                <a:lnTo>
                  <a:pt x="17641" y="7738"/>
                </a:lnTo>
                <a:lnTo>
                  <a:pt x="17617" y="7470"/>
                </a:lnTo>
                <a:lnTo>
                  <a:pt x="17787" y="7397"/>
                </a:lnTo>
                <a:lnTo>
                  <a:pt x="18347" y="7227"/>
                </a:lnTo>
                <a:lnTo>
                  <a:pt x="18371" y="7203"/>
                </a:lnTo>
                <a:close/>
                <a:moveTo>
                  <a:pt x="18420" y="7689"/>
                </a:moveTo>
                <a:lnTo>
                  <a:pt x="18420" y="7835"/>
                </a:lnTo>
                <a:lnTo>
                  <a:pt x="18420" y="7908"/>
                </a:lnTo>
                <a:lnTo>
                  <a:pt x="18225" y="7981"/>
                </a:lnTo>
                <a:lnTo>
                  <a:pt x="18006" y="8103"/>
                </a:lnTo>
                <a:lnTo>
                  <a:pt x="17811" y="8249"/>
                </a:lnTo>
                <a:lnTo>
                  <a:pt x="17641" y="8395"/>
                </a:lnTo>
                <a:lnTo>
                  <a:pt x="17641" y="8006"/>
                </a:lnTo>
                <a:lnTo>
                  <a:pt x="17860" y="7933"/>
                </a:lnTo>
                <a:lnTo>
                  <a:pt x="18079" y="7835"/>
                </a:lnTo>
                <a:lnTo>
                  <a:pt x="18420" y="7689"/>
                </a:lnTo>
                <a:close/>
                <a:moveTo>
                  <a:pt x="18420" y="8200"/>
                </a:moveTo>
                <a:lnTo>
                  <a:pt x="18395" y="8468"/>
                </a:lnTo>
                <a:lnTo>
                  <a:pt x="18322" y="8492"/>
                </a:lnTo>
                <a:lnTo>
                  <a:pt x="18249" y="8517"/>
                </a:lnTo>
                <a:lnTo>
                  <a:pt x="18103" y="8614"/>
                </a:lnTo>
                <a:lnTo>
                  <a:pt x="17884" y="8736"/>
                </a:lnTo>
                <a:lnTo>
                  <a:pt x="17665" y="8833"/>
                </a:lnTo>
                <a:lnTo>
                  <a:pt x="17665" y="8565"/>
                </a:lnTo>
                <a:lnTo>
                  <a:pt x="17860" y="8517"/>
                </a:lnTo>
                <a:lnTo>
                  <a:pt x="18055" y="8419"/>
                </a:lnTo>
                <a:lnTo>
                  <a:pt x="18225" y="8298"/>
                </a:lnTo>
                <a:lnTo>
                  <a:pt x="18420" y="8200"/>
                </a:lnTo>
                <a:close/>
                <a:moveTo>
                  <a:pt x="18298" y="8784"/>
                </a:moveTo>
                <a:lnTo>
                  <a:pt x="18201" y="8979"/>
                </a:lnTo>
                <a:lnTo>
                  <a:pt x="18079" y="9174"/>
                </a:lnTo>
                <a:lnTo>
                  <a:pt x="17884" y="9344"/>
                </a:lnTo>
                <a:lnTo>
                  <a:pt x="17690" y="9514"/>
                </a:lnTo>
                <a:lnTo>
                  <a:pt x="17665" y="8955"/>
                </a:lnTo>
                <a:lnTo>
                  <a:pt x="17860" y="8930"/>
                </a:lnTo>
                <a:lnTo>
                  <a:pt x="18079" y="8857"/>
                </a:lnTo>
                <a:lnTo>
                  <a:pt x="18298" y="8784"/>
                </a:lnTo>
                <a:close/>
                <a:moveTo>
                  <a:pt x="2969" y="5061"/>
                </a:moveTo>
                <a:lnTo>
                  <a:pt x="3674" y="5086"/>
                </a:lnTo>
                <a:lnTo>
                  <a:pt x="4380" y="5086"/>
                </a:lnTo>
                <a:lnTo>
                  <a:pt x="4331" y="5305"/>
                </a:lnTo>
                <a:lnTo>
                  <a:pt x="4307" y="5572"/>
                </a:lnTo>
                <a:lnTo>
                  <a:pt x="4283" y="6083"/>
                </a:lnTo>
                <a:lnTo>
                  <a:pt x="4258" y="7543"/>
                </a:lnTo>
                <a:lnTo>
                  <a:pt x="4258" y="9003"/>
                </a:lnTo>
                <a:lnTo>
                  <a:pt x="4283" y="10488"/>
                </a:lnTo>
                <a:lnTo>
                  <a:pt x="3869" y="10536"/>
                </a:lnTo>
                <a:lnTo>
                  <a:pt x="3869" y="10512"/>
                </a:lnTo>
                <a:lnTo>
                  <a:pt x="3991" y="10317"/>
                </a:lnTo>
                <a:lnTo>
                  <a:pt x="4088" y="10123"/>
                </a:lnTo>
                <a:lnTo>
                  <a:pt x="4161" y="9904"/>
                </a:lnTo>
                <a:lnTo>
                  <a:pt x="4185" y="9782"/>
                </a:lnTo>
                <a:lnTo>
                  <a:pt x="4185" y="9660"/>
                </a:lnTo>
                <a:lnTo>
                  <a:pt x="4161" y="9612"/>
                </a:lnTo>
                <a:lnTo>
                  <a:pt x="4112" y="9587"/>
                </a:lnTo>
                <a:lnTo>
                  <a:pt x="4064" y="9587"/>
                </a:lnTo>
                <a:lnTo>
                  <a:pt x="4015" y="9612"/>
                </a:lnTo>
                <a:lnTo>
                  <a:pt x="3796" y="9977"/>
                </a:lnTo>
                <a:lnTo>
                  <a:pt x="3601" y="10342"/>
                </a:lnTo>
                <a:lnTo>
                  <a:pt x="3431" y="10561"/>
                </a:lnTo>
                <a:lnTo>
                  <a:pt x="3115" y="10585"/>
                </a:lnTo>
                <a:lnTo>
                  <a:pt x="3115" y="10585"/>
                </a:lnTo>
                <a:lnTo>
                  <a:pt x="3188" y="10390"/>
                </a:lnTo>
                <a:lnTo>
                  <a:pt x="3261" y="10220"/>
                </a:lnTo>
                <a:lnTo>
                  <a:pt x="3334" y="10001"/>
                </a:lnTo>
                <a:lnTo>
                  <a:pt x="3431" y="9806"/>
                </a:lnTo>
                <a:lnTo>
                  <a:pt x="3553" y="9612"/>
                </a:lnTo>
                <a:lnTo>
                  <a:pt x="3626" y="9539"/>
                </a:lnTo>
                <a:lnTo>
                  <a:pt x="3723" y="9490"/>
                </a:lnTo>
                <a:lnTo>
                  <a:pt x="3747" y="9466"/>
                </a:lnTo>
                <a:lnTo>
                  <a:pt x="3747" y="9441"/>
                </a:lnTo>
                <a:lnTo>
                  <a:pt x="3723" y="9417"/>
                </a:lnTo>
                <a:lnTo>
                  <a:pt x="3699" y="9417"/>
                </a:lnTo>
                <a:lnTo>
                  <a:pt x="3601" y="9441"/>
                </a:lnTo>
                <a:lnTo>
                  <a:pt x="3504" y="9466"/>
                </a:lnTo>
                <a:lnTo>
                  <a:pt x="3358" y="9587"/>
                </a:lnTo>
                <a:lnTo>
                  <a:pt x="3212" y="9733"/>
                </a:lnTo>
                <a:lnTo>
                  <a:pt x="3115" y="9904"/>
                </a:lnTo>
                <a:lnTo>
                  <a:pt x="2993" y="10098"/>
                </a:lnTo>
                <a:lnTo>
                  <a:pt x="2896" y="10317"/>
                </a:lnTo>
                <a:lnTo>
                  <a:pt x="2847" y="10463"/>
                </a:lnTo>
                <a:lnTo>
                  <a:pt x="2798" y="10585"/>
                </a:lnTo>
                <a:lnTo>
                  <a:pt x="2409" y="10561"/>
                </a:lnTo>
                <a:lnTo>
                  <a:pt x="2506" y="10244"/>
                </a:lnTo>
                <a:lnTo>
                  <a:pt x="2652" y="9928"/>
                </a:lnTo>
                <a:lnTo>
                  <a:pt x="2823" y="9660"/>
                </a:lnTo>
                <a:lnTo>
                  <a:pt x="3017" y="9393"/>
                </a:lnTo>
                <a:lnTo>
                  <a:pt x="3017" y="9368"/>
                </a:lnTo>
                <a:lnTo>
                  <a:pt x="2993" y="9368"/>
                </a:lnTo>
                <a:lnTo>
                  <a:pt x="2847" y="9441"/>
                </a:lnTo>
                <a:lnTo>
                  <a:pt x="2701" y="9563"/>
                </a:lnTo>
                <a:lnTo>
                  <a:pt x="2579" y="9685"/>
                </a:lnTo>
                <a:lnTo>
                  <a:pt x="2458" y="9831"/>
                </a:lnTo>
                <a:lnTo>
                  <a:pt x="2360" y="10001"/>
                </a:lnTo>
                <a:lnTo>
                  <a:pt x="2287" y="10171"/>
                </a:lnTo>
                <a:lnTo>
                  <a:pt x="2166" y="10512"/>
                </a:lnTo>
                <a:lnTo>
                  <a:pt x="2068" y="10512"/>
                </a:lnTo>
                <a:lnTo>
                  <a:pt x="1776" y="10439"/>
                </a:lnTo>
                <a:lnTo>
                  <a:pt x="1849" y="10366"/>
                </a:lnTo>
                <a:lnTo>
                  <a:pt x="1898" y="10269"/>
                </a:lnTo>
                <a:lnTo>
                  <a:pt x="1995" y="10025"/>
                </a:lnTo>
                <a:lnTo>
                  <a:pt x="2117" y="9806"/>
                </a:lnTo>
                <a:lnTo>
                  <a:pt x="2287" y="9490"/>
                </a:lnTo>
                <a:lnTo>
                  <a:pt x="2385" y="9320"/>
                </a:lnTo>
                <a:lnTo>
                  <a:pt x="2409" y="9149"/>
                </a:lnTo>
                <a:lnTo>
                  <a:pt x="2409" y="9125"/>
                </a:lnTo>
                <a:lnTo>
                  <a:pt x="2360" y="9125"/>
                </a:lnTo>
                <a:lnTo>
                  <a:pt x="2287" y="9174"/>
                </a:lnTo>
                <a:lnTo>
                  <a:pt x="2190" y="9222"/>
                </a:lnTo>
                <a:lnTo>
                  <a:pt x="2044" y="9393"/>
                </a:lnTo>
                <a:lnTo>
                  <a:pt x="1922" y="9563"/>
                </a:lnTo>
                <a:lnTo>
                  <a:pt x="1825" y="9733"/>
                </a:lnTo>
                <a:lnTo>
                  <a:pt x="1752" y="9879"/>
                </a:lnTo>
                <a:lnTo>
                  <a:pt x="1655" y="10050"/>
                </a:lnTo>
                <a:lnTo>
                  <a:pt x="1630" y="10220"/>
                </a:lnTo>
                <a:lnTo>
                  <a:pt x="1630" y="10317"/>
                </a:lnTo>
                <a:lnTo>
                  <a:pt x="1655" y="10390"/>
                </a:lnTo>
                <a:lnTo>
                  <a:pt x="1436" y="10293"/>
                </a:lnTo>
                <a:lnTo>
                  <a:pt x="1217" y="10171"/>
                </a:lnTo>
                <a:lnTo>
                  <a:pt x="1265" y="10098"/>
                </a:lnTo>
                <a:lnTo>
                  <a:pt x="1387" y="9782"/>
                </a:lnTo>
                <a:lnTo>
                  <a:pt x="1557" y="9490"/>
                </a:lnTo>
                <a:lnTo>
                  <a:pt x="1752" y="9174"/>
                </a:lnTo>
                <a:lnTo>
                  <a:pt x="1874" y="9028"/>
                </a:lnTo>
                <a:lnTo>
                  <a:pt x="1971" y="8906"/>
                </a:lnTo>
                <a:lnTo>
                  <a:pt x="1995" y="8857"/>
                </a:lnTo>
                <a:lnTo>
                  <a:pt x="1995" y="8833"/>
                </a:lnTo>
                <a:lnTo>
                  <a:pt x="1922" y="8833"/>
                </a:lnTo>
                <a:lnTo>
                  <a:pt x="1606" y="9052"/>
                </a:lnTo>
                <a:lnTo>
                  <a:pt x="1460" y="9198"/>
                </a:lnTo>
                <a:lnTo>
                  <a:pt x="1314" y="9344"/>
                </a:lnTo>
                <a:lnTo>
                  <a:pt x="1119" y="9636"/>
                </a:lnTo>
                <a:lnTo>
                  <a:pt x="1022" y="9806"/>
                </a:lnTo>
                <a:lnTo>
                  <a:pt x="973" y="9952"/>
                </a:lnTo>
                <a:lnTo>
                  <a:pt x="852" y="9831"/>
                </a:lnTo>
                <a:lnTo>
                  <a:pt x="754" y="9709"/>
                </a:lnTo>
                <a:lnTo>
                  <a:pt x="779" y="9660"/>
                </a:lnTo>
                <a:lnTo>
                  <a:pt x="852" y="9490"/>
                </a:lnTo>
                <a:lnTo>
                  <a:pt x="925" y="9320"/>
                </a:lnTo>
                <a:lnTo>
                  <a:pt x="1144" y="9003"/>
                </a:lnTo>
                <a:lnTo>
                  <a:pt x="1387" y="8736"/>
                </a:lnTo>
                <a:lnTo>
                  <a:pt x="1484" y="8565"/>
                </a:lnTo>
                <a:lnTo>
                  <a:pt x="1582" y="8419"/>
                </a:lnTo>
                <a:lnTo>
                  <a:pt x="1582" y="8371"/>
                </a:lnTo>
                <a:lnTo>
                  <a:pt x="1533" y="8346"/>
                </a:lnTo>
                <a:lnTo>
                  <a:pt x="1436" y="8371"/>
                </a:lnTo>
                <a:lnTo>
                  <a:pt x="1338" y="8419"/>
                </a:lnTo>
                <a:lnTo>
                  <a:pt x="1217" y="8468"/>
                </a:lnTo>
                <a:lnTo>
                  <a:pt x="1119" y="8565"/>
                </a:lnTo>
                <a:lnTo>
                  <a:pt x="949" y="8736"/>
                </a:lnTo>
                <a:lnTo>
                  <a:pt x="827" y="8906"/>
                </a:lnTo>
                <a:lnTo>
                  <a:pt x="681" y="9052"/>
                </a:lnTo>
                <a:lnTo>
                  <a:pt x="560" y="9247"/>
                </a:lnTo>
                <a:lnTo>
                  <a:pt x="511" y="9003"/>
                </a:lnTo>
                <a:lnTo>
                  <a:pt x="535" y="8930"/>
                </a:lnTo>
                <a:lnTo>
                  <a:pt x="633" y="8760"/>
                </a:lnTo>
                <a:lnTo>
                  <a:pt x="730" y="8565"/>
                </a:lnTo>
                <a:lnTo>
                  <a:pt x="998" y="8200"/>
                </a:lnTo>
                <a:lnTo>
                  <a:pt x="1265" y="7835"/>
                </a:lnTo>
                <a:lnTo>
                  <a:pt x="1265" y="7787"/>
                </a:lnTo>
                <a:lnTo>
                  <a:pt x="1241" y="7787"/>
                </a:lnTo>
                <a:lnTo>
                  <a:pt x="1022" y="7908"/>
                </a:lnTo>
                <a:lnTo>
                  <a:pt x="852" y="8054"/>
                </a:lnTo>
                <a:lnTo>
                  <a:pt x="681" y="8200"/>
                </a:lnTo>
                <a:lnTo>
                  <a:pt x="511" y="8395"/>
                </a:lnTo>
                <a:lnTo>
                  <a:pt x="462" y="8444"/>
                </a:lnTo>
                <a:lnTo>
                  <a:pt x="487" y="8030"/>
                </a:lnTo>
                <a:lnTo>
                  <a:pt x="487" y="7981"/>
                </a:lnTo>
                <a:lnTo>
                  <a:pt x="608" y="7835"/>
                </a:lnTo>
                <a:lnTo>
                  <a:pt x="730" y="7689"/>
                </a:lnTo>
                <a:lnTo>
                  <a:pt x="852" y="7543"/>
                </a:lnTo>
                <a:lnTo>
                  <a:pt x="949" y="7373"/>
                </a:lnTo>
                <a:lnTo>
                  <a:pt x="949" y="7349"/>
                </a:lnTo>
                <a:lnTo>
                  <a:pt x="949" y="7324"/>
                </a:lnTo>
                <a:lnTo>
                  <a:pt x="900" y="7324"/>
                </a:lnTo>
                <a:lnTo>
                  <a:pt x="730" y="7446"/>
                </a:lnTo>
                <a:lnTo>
                  <a:pt x="511" y="7592"/>
                </a:lnTo>
                <a:lnTo>
                  <a:pt x="560" y="7276"/>
                </a:lnTo>
                <a:lnTo>
                  <a:pt x="608" y="6959"/>
                </a:lnTo>
                <a:lnTo>
                  <a:pt x="681" y="6643"/>
                </a:lnTo>
                <a:lnTo>
                  <a:pt x="779" y="6351"/>
                </a:lnTo>
                <a:lnTo>
                  <a:pt x="925" y="6083"/>
                </a:lnTo>
                <a:lnTo>
                  <a:pt x="1119" y="5840"/>
                </a:lnTo>
                <a:lnTo>
                  <a:pt x="1338" y="5597"/>
                </a:lnTo>
                <a:lnTo>
                  <a:pt x="1630" y="5402"/>
                </a:lnTo>
                <a:lnTo>
                  <a:pt x="1776" y="5305"/>
                </a:lnTo>
                <a:lnTo>
                  <a:pt x="1922" y="5232"/>
                </a:lnTo>
                <a:lnTo>
                  <a:pt x="2263" y="5134"/>
                </a:lnTo>
                <a:lnTo>
                  <a:pt x="2604" y="5086"/>
                </a:lnTo>
                <a:lnTo>
                  <a:pt x="2969" y="5061"/>
                </a:lnTo>
                <a:close/>
                <a:moveTo>
                  <a:pt x="15622" y="1631"/>
                </a:moveTo>
                <a:lnTo>
                  <a:pt x="15622" y="2044"/>
                </a:lnTo>
                <a:lnTo>
                  <a:pt x="15597" y="2896"/>
                </a:lnTo>
                <a:lnTo>
                  <a:pt x="15597" y="3310"/>
                </a:lnTo>
                <a:lnTo>
                  <a:pt x="15622" y="3748"/>
                </a:lnTo>
                <a:lnTo>
                  <a:pt x="15622" y="4186"/>
                </a:lnTo>
                <a:lnTo>
                  <a:pt x="15622" y="4648"/>
                </a:lnTo>
                <a:lnTo>
                  <a:pt x="15549" y="5524"/>
                </a:lnTo>
                <a:lnTo>
                  <a:pt x="15524" y="6035"/>
                </a:lnTo>
                <a:lnTo>
                  <a:pt x="15524" y="6521"/>
                </a:lnTo>
                <a:lnTo>
                  <a:pt x="15524" y="7519"/>
                </a:lnTo>
                <a:lnTo>
                  <a:pt x="15524" y="9441"/>
                </a:lnTo>
                <a:lnTo>
                  <a:pt x="15500" y="11364"/>
                </a:lnTo>
                <a:lnTo>
                  <a:pt x="15524" y="12142"/>
                </a:lnTo>
                <a:lnTo>
                  <a:pt x="15403" y="12264"/>
                </a:lnTo>
                <a:lnTo>
                  <a:pt x="15281" y="12386"/>
                </a:lnTo>
                <a:lnTo>
                  <a:pt x="15184" y="12532"/>
                </a:lnTo>
                <a:lnTo>
                  <a:pt x="15111" y="12702"/>
                </a:lnTo>
                <a:lnTo>
                  <a:pt x="14940" y="13018"/>
                </a:lnTo>
                <a:lnTo>
                  <a:pt x="14819" y="13334"/>
                </a:lnTo>
                <a:lnTo>
                  <a:pt x="14624" y="13213"/>
                </a:lnTo>
                <a:lnTo>
                  <a:pt x="14746" y="13018"/>
                </a:lnTo>
                <a:lnTo>
                  <a:pt x="14867" y="12775"/>
                </a:lnTo>
                <a:lnTo>
                  <a:pt x="15013" y="12337"/>
                </a:lnTo>
                <a:lnTo>
                  <a:pt x="15184" y="11948"/>
                </a:lnTo>
                <a:lnTo>
                  <a:pt x="15232" y="11729"/>
                </a:lnTo>
                <a:lnTo>
                  <a:pt x="15281" y="11534"/>
                </a:lnTo>
                <a:lnTo>
                  <a:pt x="15281" y="11485"/>
                </a:lnTo>
                <a:lnTo>
                  <a:pt x="15257" y="11485"/>
                </a:lnTo>
                <a:lnTo>
                  <a:pt x="15184" y="11510"/>
                </a:lnTo>
                <a:lnTo>
                  <a:pt x="15111" y="11558"/>
                </a:lnTo>
                <a:lnTo>
                  <a:pt x="15038" y="11607"/>
                </a:lnTo>
                <a:lnTo>
                  <a:pt x="14989" y="11680"/>
                </a:lnTo>
                <a:lnTo>
                  <a:pt x="14916" y="11850"/>
                </a:lnTo>
                <a:lnTo>
                  <a:pt x="14843" y="11996"/>
                </a:lnTo>
                <a:lnTo>
                  <a:pt x="14527" y="12629"/>
                </a:lnTo>
                <a:lnTo>
                  <a:pt x="14405" y="12824"/>
                </a:lnTo>
                <a:lnTo>
                  <a:pt x="14332" y="13042"/>
                </a:lnTo>
                <a:lnTo>
                  <a:pt x="14016" y="12872"/>
                </a:lnTo>
                <a:lnTo>
                  <a:pt x="14089" y="12799"/>
                </a:lnTo>
                <a:lnTo>
                  <a:pt x="14162" y="12726"/>
                </a:lnTo>
                <a:lnTo>
                  <a:pt x="14259" y="12532"/>
                </a:lnTo>
                <a:lnTo>
                  <a:pt x="14405" y="12118"/>
                </a:lnTo>
                <a:lnTo>
                  <a:pt x="14673" y="11558"/>
                </a:lnTo>
                <a:lnTo>
                  <a:pt x="14965" y="10999"/>
                </a:lnTo>
                <a:lnTo>
                  <a:pt x="14965" y="10974"/>
                </a:lnTo>
                <a:lnTo>
                  <a:pt x="14940" y="10950"/>
                </a:lnTo>
                <a:lnTo>
                  <a:pt x="14794" y="11047"/>
                </a:lnTo>
                <a:lnTo>
                  <a:pt x="14697" y="11145"/>
                </a:lnTo>
                <a:lnTo>
                  <a:pt x="14502" y="11364"/>
                </a:lnTo>
                <a:lnTo>
                  <a:pt x="14332" y="11607"/>
                </a:lnTo>
                <a:lnTo>
                  <a:pt x="14210" y="11875"/>
                </a:lnTo>
                <a:lnTo>
                  <a:pt x="13967" y="12288"/>
                </a:lnTo>
                <a:lnTo>
                  <a:pt x="13870" y="12532"/>
                </a:lnTo>
                <a:lnTo>
                  <a:pt x="13821" y="12653"/>
                </a:lnTo>
                <a:lnTo>
                  <a:pt x="13821" y="12775"/>
                </a:lnTo>
                <a:lnTo>
                  <a:pt x="13626" y="12678"/>
                </a:lnTo>
                <a:lnTo>
                  <a:pt x="13651" y="12605"/>
                </a:lnTo>
                <a:lnTo>
                  <a:pt x="13675" y="12507"/>
                </a:lnTo>
                <a:lnTo>
                  <a:pt x="13724" y="12337"/>
                </a:lnTo>
                <a:lnTo>
                  <a:pt x="13797" y="12167"/>
                </a:lnTo>
                <a:lnTo>
                  <a:pt x="13943" y="11875"/>
                </a:lnTo>
                <a:lnTo>
                  <a:pt x="14064" y="11558"/>
                </a:lnTo>
                <a:lnTo>
                  <a:pt x="14162" y="11218"/>
                </a:lnTo>
                <a:lnTo>
                  <a:pt x="14259" y="10901"/>
                </a:lnTo>
                <a:lnTo>
                  <a:pt x="14405" y="10585"/>
                </a:lnTo>
                <a:lnTo>
                  <a:pt x="14405" y="10561"/>
                </a:lnTo>
                <a:lnTo>
                  <a:pt x="14356" y="10561"/>
                </a:lnTo>
                <a:lnTo>
                  <a:pt x="14259" y="10634"/>
                </a:lnTo>
                <a:lnTo>
                  <a:pt x="14162" y="10731"/>
                </a:lnTo>
                <a:lnTo>
                  <a:pt x="13991" y="10950"/>
                </a:lnTo>
                <a:lnTo>
                  <a:pt x="13870" y="11218"/>
                </a:lnTo>
                <a:lnTo>
                  <a:pt x="13772" y="11461"/>
                </a:lnTo>
                <a:lnTo>
                  <a:pt x="13651" y="11729"/>
                </a:lnTo>
                <a:lnTo>
                  <a:pt x="13505" y="11996"/>
                </a:lnTo>
                <a:lnTo>
                  <a:pt x="13383" y="12264"/>
                </a:lnTo>
                <a:lnTo>
                  <a:pt x="13359" y="12410"/>
                </a:lnTo>
                <a:lnTo>
                  <a:pt x="13334" y="12556"/>
                </a:lnTo>
                <a:lnTo>
                  <a:pt x="12872" y="12337"/>
                </a:lnTo>
                <a:lnTo>
                  <a:pt x="12994" y="12191"/>
                </a:lnTo>
                <a:lnTo>
                  <a:pt x="13115" y="12021"/>
                </a:lnTo>
                <a:lnTo>
                  <a:pt x="13310" y="11607"/>
                </a:lnTo>
                <a:lnTo>
                  <a:pt x="13772" y="10609"/>
                </a:lnTo>
                <a:lnTo>
                  <a:pt x="13772" y="10585"/>
                </a:lnTo>
                <a:lnTo>
                  <a:pt x="13772" y="10561"/>
                </a:lnTo>
                <a:lnTo>
                  <a:pt x="13748" y="10561"/>
                </a:lnTo>
                <a:lnTo>
                  <a:pt x="13724" y="10585"/>
                </a:lnTo>
                <a:lnTo>
                  <a:pt x="13456" y="10999"/>
                </a:lnTo>
                <a:lnTo>
                  <a:pt x="13188" y="11412"/>
                </a:lnTo>
                <a:lnTo>
                  <a:pt x="12945" y="11850"/>
                </a:lnTo>
                <a:lnTo>
                  <a:pt x="12823" y="12069"/>
                </a:lnTo>
                <a:lnTo>
                  <a:pt x="12750" y="12313"/>
                </a:lnTo>
                <a:lnTo>
                  <a:pt x="12361" y="12118"/>
                </a:lnTo>
                <a:lnTo>
                  <a:pt x="12288" y="12094"/>
                </a:lnTo>
                <a:lnTo>
                  <a:pt x="12337" y="11923"/>
                </a:lnTo>
                <a:lnTo>
                  <a:pt x="12458" y="11631"/>
                </a:lnTo>
                <a:lnTo>
                  <a:pt x="12604" y="11339"/>
                </a:lnTo>
                <a:lnTo>
                  <a:pt x="12823" y="10828"/>
                </a:lnTo>
                <a:lnTo>
                  <a:pt x="12945" y="10585"/>
                </a:lnTo>
                <a:lnTo>
                  <a:pt x="13091" y="10342"/>
                </a:lnTo>
                <a:lnTo>
                  <a:pt x="13091" y="10293"/>
                </a:lnTo>
                <a:lnTo>
                  <a:pt x="13067" y="10244"/>
                </a:lnTo>
                <a:lnTo>
                  <a:pt x="12969" y="10244"/>
                </a:lnTo>
                <a:lnTo>
                  <a:pt x="12775" y="10463"/>
                </a:lnTo>
                <a:lnTo>
                  <a:pt x="12604" y="10682"/>
                </a:lnTo>
                <a:lnTo>
                  <a:pt x="12458" y="10926"/>
                </a:lnTo>
                <a:lnTo>
                  <a:pt x="12312" y="11193"/>
                </a:lnTo>
                <a:lnTo>
                  <a:pt x="12118" y="11510"/>
                </a:lnTo>
                <a:lnTo>
                  <a:pt x="12020" y="11729"/>
                </a:lnTo>
                <a:lnTo>
                  <a:pt x="11947" y="11923"/>
                </a:lnTo>
                <a:lnTo>
                  <a:pt x="11655" y="11802"/>
                </a:lnTo>
                <a:lnTo>
                  <a:pt x="11728" y="11631"/>
                </a:lnTo>
                <a:lnTo>
                  <a:pt x="11777" y="11461"/>
                </a:lnTo>
                <a:lnTo>
                  <a:pt x="11874" y="11145"/>
                </a:lnTo>
                <a:lnTo>
                  <a:pt x="12118" y="10658"/>
                </a:lnTo>
                <a:lnTo>
                  <a:pt x="12239" y="10415"/>
                </a:lnTo>
                <a:lnTo>
                  <a:pt x="12385" y="10196"/>
                </a:lnTo>
                <a:lnTo>
                  <a:pt x="12410" y="10171"/>
                </a:lnTo>
                <a:lnTo>
                  <a:pt x="12385" y="10147"/>
                </a:lnTo>
                <a:lnTo>
                  <a:pt x="12361" y="10123"/>
                </a:lnTo>
                <a:lnTo>
                  <a:pt x="12312" y="10147"/>
                </a:lnTo>
                <a:lnTo>
                  <a:pt x="12142" y="10342"/>
                </a:lnTo>
                <a:lnTo>
                  <a:pt x="11972" y="10561"/>
                </a:lnTo>
                <a:lnTo>
                  <a:pt x="11826" y="10780"/>
                </a:lnTo>
                <a:lnTo>
                  <a:pt x="11704" y="11023"/>
                </a:lnTo>
                <a:lnTo>
                  <a:pt x="11534" y="11339"/>
                </a:lnTo>
                <a:lnTo>
                  <a:pt x="11461" y="11510"/>
                </a:lnTo>
                <a:lnTo>
                  <a:pt x="11436" y="11704"/>
                </a:lnTo>
                <a:lnTo>
                  <a:pt x="10974" y="11510"/>
                </a:lnTo>
                <a:lnTo>
                  <a:pt x="11120" y="11120"/>
                </a:lnTo>
                <a:lnTo>
                  <a:pt x="11315" y="10755"/>
                </a:lnTo>
                <a:lnTo>
                  <a:pt x="11534" y="10317"/>
                </a:lnTo>
                <a:lnTo>
                  <a:pt x="11655" y="10123"/>
                </a:lnTo>
                <a:lnTo>
                  <a:pt x="11801" y="9928"/>
                </a:lnTo>
                <a:lnTo>
                  <a:pt x="11801" y="9904"/>
                </a:lnTo>
                <a:lnTo>
                  <a:pt x="11680" y="9952"/>
                </a:lnTo>
                <a:lnTo>
                  <a:pt x="11582" y="10001"/>
                </a:lnTo>
                <a:lnTo>
                  <a:pt x="11485" y="10074"/>
                </a:lnTo>
                <a:lnTo>
                  <a:pt x="11412" y="10171"/>
                </a:lnTo>
                <a:lnTo>
                  <a:pt x="11266" y="10366"/>
                </a:lnTo>
                <a:lnTo>
                  <a:pt x="11144" y="10561"/>
                </a:lnTo>
                <a:lnTo>
                  <a:pt x="10877" y="10974"/>
                </a:lnTo>
                <a:lnTo>
                  <a:pt x="10755" y="11193"/>
                </a:lnTo>
                <a:lnTo>
                  <a:pt x="10706" y="11315"/>
                </a:lnTo>
                <a:lnTo>
                  <a:pt x="10682" y="11437"/>
                </a:lnTo>
                <a:lnTo>
                  <a:pt x="10633" y="11412"/>
                </a:lnTo>
                <a:lnTo>
                  <a:pt x="10244" y="11315"/>
                </a:lnTo>
                <a:lnTo>
                  <a:pt x="10366" y="11023"/>
                </a:lnTo>
                <a:lnTo>
                  <a:pt x="10487" y="10731"/>
                </a:lnTo>
                <a:lnTo>
                  <a:pt x="10731" y="10244"/>
                </a:lnTo>
                <a:lnTo>
                  <a:pt x="10974" y="9782"/>
                </a:lnTo>
                <a:lnTo>
                  <a:pt x="10974" y="9758"/>
                </a:lnTo>
                <a:lnTo>
                  <a:pt x="10950" y="9758"/>
                </a:lnTo>
                <a:lnTo>
                  <a:pt x="10779" y="9928"/>
                </a:lnTo>
                <a:lnTo>
                  <a:pt x="10609" y="10123"/>
                </a:lnTo>
                <a:lnTo>
                  <a:pt x="10487" y="10317"/>
                </a:lnTo>
                <a:lnTo>
                  <a:pt x="10341" y="10536"/>
                </a:lnTo>
                <a:lnTo>
                  <a:pt x="10147" y="10877"/>
                </a:lnTo>
                <a:lnTo>
                  <a:pt x="10049" y="11072"/>
                </a:lnTo>
                <a:lnTo>
                  <a:pt x="9976" y="11266"/>
                </a:lnTo>
                <a:lnTo>
                  <a:pt x="9441" y="11169"/>
                </a:lnTo>
                <a:lnTo>
                  <a:pt x="9611" y="10828"/>
                </a:lnTo>
                <a:lnTo>
                  <a:pt x="9806" y="10463"/>
                </a:lnTo>
                <a:lnTo>
                  <a:pt x="9903" y="10269"/>
                </a:lnTo>
                <a:lnTo>
                  <a:pt x="9903" y="10171"/>
                </a:lnTo>
                <a:lnTo>
                  <a:pt x="9903" y="10074"/>
                </a:lnTo>
                <a:lnTo>
                  <a:pt x="9903" y="10050"/>
                </a:lnTo>
                <a:lnTo>
                  <a:pt x="9879" y="10050"/>
                </a:lnTo>
                <a:lnTo>
                  <a:pt x="9782" y="10098"/>
                </a:lnTo>
                <a:lnTo>
                  <a:pt x="9709" y="10147"/>
                </a:lnTo>
                <a:lnTo>
                  <a:pt x="9563" y="10317"/>
                </a:lnTo>
                <a:lnTo>
                  <a:pt x="9441" y="10488"/>
                </a:lnTo>
                <a:lnTo>
                  <a:pt x="9344" y="10658"/>
                </a:lnTo>
                <a:lnTo>
                  <a:pt x="9198" y="10877"/>
                </a:lnTo>
                <a:lnTo>
                  <a:pt x="9149" y="10999"/>
                </a:lnTo>
                <a:lnTo>
                  <a:pt x="9076" y="11120"/>
                </a:lnTo>
                <a:lnTo>
                  <a:pt x="8930" y="11072"/>
                </a:lnTo>
                <a:lnTo>
                  <a:pt x="8492" y="10974"/>
                </a:lnTo>
                <a:lnTo>
                  <a:pt x="8638" y="10731"/>
                </a:lnTo>
                <a:lnTo>
                  <a:pt x="8930" y="10244"/>
                </a:lnTo>
                <a:lnTo>
                  <a:pt x="9100" y="10025"/>
                </a:lnTo>
                <a:lnTo>
                  <a:pt x="9246" y="9782"/>
                </a:lnTo>
                <a:lnTo>
                  <a:pt x="9271" y="9758"/>
                </a:lnTo>
                <a:lnTo>
                  <a:pt x="9271" y="9733"/>
                </a:lnTo>
                <a:lnTo>
                  <a:pt x="9222" y="9733"/>
                </a:lnTo>
                <a:lnTo>
                  <a:pt x="9027" y="9879"/>
                </a:lnTo>
                <a:lnTo>
                  <a:pt x="8857" y="10025"/>
                </a:lnTo>
                <a:lnTo>
                  <a:pt x="8687" y="10196"/>
                </a:lnTo>
                <a:lnTo>
                  <a:pt x="8565" y="10390"/>
                </a:lnTo>
                <a:lnTo>
                  <a:pt x="8370" y="10634"/>
                </a:lnTo>
                <a:lnTo>
                  <a:pt x="8273" y="10780"/>
                </a:lnTo>
                <a:lnTo>
                  <a:pt x="8200" y="10926"/>
                </a:lnTo>
                <a:lnTo>
                  <a:pt x="7932" y="10853"/>
                </a:lnTo>
                <a:lnTo>
                  <a:pt x="8078" y="10536"/>
                </a:lnTo>
                <a:lnTo>
                  <a:pt x="8273" y="10220"/>
                </a:lnTo>
                <a:lnTo>
                  <a:pt x="8370" y="10074"/>
                </a:lnTo>
                <a:lnTo>
                  <a:pt x="8492" y="9952"/>
                </a:lnTo>
                <a:lnTo>
                  <a:pt x="8492" y="9928"/>
                </a:lnTo>
                <a:lnTo>
                  <a:pt x="8492" y="9904"/>
                </a:lnTo>
                <a:lnTo>
                  <a:pt x="8468" y="9879"/>
                </a:lnTo>
                <a:lnTo>
                  <a:pt x="8443" y="9904"/>
                </a:lnTo>
                <a:lnTo>
                  <a:pt x="8273" y="9977"/>
                </a:lnTo>
                <a:lnTo>
                  <a:pt x="8127" y="10074"/>
                </a:lnTo>
                <a:lnTo>
                  <a:pt x="8005" y="10196"/>
                </a:lnTo>
                <a:lnTo>
                  <a:pt x="7884" y="10342"/>
                </a:lnTo>
                <a:lnTo>
                  <a:pt x="7738" y="10561"/>
                </a:lnTo>
                <a:lnTo>
                  <a:pt x="7616" y="10804"/>
                </a:lnTo>
                <a:lnTo>
                  <a:pt x="7300" y="10731"/>
                </a:lnTo>
                <a:lnTo>
                  <a:pt x="7397" y="10561"/>
                </a:lnTo>
                <a:lnTo>
                  <a:pt x="7495" y="10390"/>
                </a:lnTo>
                <a:lnTo>
                  <a:pt x="7641" y="10123"/>
                </a:lnTo>
                <a:lnTo>
                  <a:pt x="7714" y="9977"/>
                </a:lnTo>
                <a:lnTo>
                  <a:pt x="7714" y="9831"/>
                </a:lnTo>
                <a:lnTo>
                  <a:pt x="7689" y="9831"/>
                </a:lnTo>
                <a:lnTo>
                  <a:pt x="7592" y="9904"/>
                </a:lnTo>
                <a:lnTo>
                  <a:pt x="7470" y="10025"/>
                </a:lnTo>
                <a:lnTo>
                  <a:pt x="7324" y="10293"/>
                </a:lnTo>
                <a:lnTo>
                  <a:pt x="7178" y="10488"/>
                </a:lnTo>
                <a:lnTo>
                  <a:pt x="7105" y="10585"/>
                </a:lnTo>
                <a:lnTo>
                  <a:pt x="7057" y="10682"/>
                </a:lnTo>
                <a:lnTo>
                  <a:pt x="6643" y="10585"/>
                </a:lnTo>
                <a:lnTo>
                  <a:pt x="6692" y="10488"/>
                </a:lnTo>
                <a:lnTo>
                  <a:pt x="6789" y="10293"/>
                </a:lnTo>
                <a:lnTo>
                  <a:pt x="6886" y="10074"/>
                </a:lnTo>
                <a:lnTo>
                  <a:pt x="7057" y="9636"/>
                </a:lnTo>
                <a:lnTo>
                  <a:pt x="7057" y="9612"/>
                </a:lnTo>
                <a:lnTo>
                  <a:pt x="7032" y="9587"/>
                </a:lnTo>
                <a:lnTo>
                  <a:pt x="7008" y="9612"/>
                </a:lnTo>
                <a:lnTo>
                  <a:pt x="6765" y="9904"/>
                </a:lnTo>
                <a:lnTo>
                  <a:pt x="6521" y="10196"/>
                </a:lnTo>
                <a:lnTo>
                  <a:pt x="6400" y="10342"/>
                </a:lnTo>
                <a:lnTo>
                  <a:pt x="6254" y="10512"/>
                </a:lnTo>
                <a:lnTo>
                  <a:pt x="5816" y="10463"/>
                </a:lnTo>
                <a:lnTo>
                  <a:pt x="5889" y="10244"/>
                </a:lnTo>
                <a:lnTo>
                  <a:pt x="6010" y="10050"/>
                </a:lnTo>
                <a:lnTo>
                  <a:pt x="6205" y="9806"/>
                </a:lnTo>
                <a:lnTo>
                  <a:pt x="6278" y="9685"/>
                </a:lnTo>
                <a:lnTo>
                  <a:pt x="6302" y="9612"/>
                </a:lnTo>
                <a:lnTo>
                  <a:pt x="6327" y="9539"/>
                </a:lnTo>
                <a:lnTo>
                  <a:pt x="6302" y="9514"/>
                </a:lnTo>
                <a:lnTo>
                  <a:pt x="6205" y="9514"/>
                </a:lnTo>
                <a:lnTo>
                  <a:pt x="6132" y="9539"/>
                </a:lnTo>
                <a:lnTo>
                  <a:pt x="5986" y="9660"/>
                </a:lnTo>
                <a:lnTo>
                  <a:pt x="5864" y="9782"/>
                </a:lnTo>
                <a:lnTo>
                  <a:pt x="5767" y="9928"/>
                </a:lnTo>
                <a:lnTo>
                  <a:pt x="5597" y="10171"/>
                </a:lnTo>
                <a:lnTo>
                  <a:pt x="5524" y="10293"/>
                </a:lnTo>
                <a:lnTo>
                  <a:pt x="5475" y="10439"/>
                </a:lnTo>
                <a:lnTo>
                  <a:pt x="5256" y="10463"/>
                </a:lnTo>
                <a:lnTo>
                  <a:pt x="5061" y="10488"/>
                </a:lnTo>
                <a:lnTo>
                  <a:pt x="5183" y="10220"/>
                </a:lnTo>
                <a:lnTo>
                  <a:pt x="5378" y="9855"/>
                </a:lnTo>
                <a:lnTo>
                  <a:pt x="5475" y="9660"/>
                </a:lnTo>
                <a:lnTo>
                  <a:pt x="5597" y="9490"/>
                </a:lnTo>
                <a:lnTo>
                  <a:pt x="5378" y="9636"/>
                </a:lnTo>
                <a:lnTo>
                  <a:pt x="5183" y="9806"/>
                </a:lnTo>
                <a:lnTo>
                  <a:pt x="4988" y="10025"/>
                </a:lnTo>
                <a:lnTo>
                  <a:pt x="4818" y="10244"/>
                </a:lnTo>
                <a:lnTo>
                  <a:pt x="4818" y="8979"/>
                </a:lnTo>
                <a:lnTo>
                  <a:pt x="4794" y="7714"/>
                </a:lnTo>
                <a:lnTo>
                  <a:pt x="4794" y="6254"/>
                </a:lnTo>
                <a:lnTo>
                  <a:pt x="4794" y="5718"/>
                </a:lnTo>
                <a:lnTo>
                  <a:pt x="4794" y="5426"/>
                </a:lnTo>
                <a:lnTo>
                  <a:pt x="4769" y="5159"/>
                </a:lnTo>
                <a:lnTo>
                  <a:pt x="5086" y="5159"/>
                </a:lnTo>
                <a:lnTo>
                  <a:pt x="5986" y="5134"/>
                </a:lnTo>
                <a:lnTo>
                  <a:pt x="6886" y="5086"/>
                </a:lnTo>
                <a:lnTo>
                  <a:pt x="7349" y="5037"/>
                </a:lnTo>
                <a:lnTo>
                  <a:pt x="7835" y="4988"/>
                </a:lnTo>
                <a:lnTo>
                  <a:pt x="8297" y="4916"/>
                </a:lnTo>
                <a:lnTo>
                  <a:pt x="8784" y="4843"/>
                </a:lnTo>
                <a:lnTo>
                  <a:pt x="9709" y="4624"/>
                </a:lnTo>
                <a:lnTo>
                  <a:pt x="10633" y="4356"/>
                </a:lnTo>
                <a:lnTo>
                  <a:pt x="11071" y="4210"/>
                </a:lnTo>
                <a:lnTo>
                  <a:pt x="11509" y="4040"/>
                </a:lnTo>
                <a:lnTo>
                  <a:pt x="11923" y="3869"/>
                </a:lnTo>
                <a:lnTo>
                  <a:pt x="12361" y="3675"/>
                </a:lnTo>
                <a:lnTo>
                  <a:pt x="13188" y="3261"/>
                </a:lnTo>
                <a:lnTo>
                  <a:pt x="14016" y="2823"/>
                </a:lnTo>
                <a:lnTo>
                  <a:pt x="14308" y="2653"/>
                </a:lnTo>
                <a:lnTo>
                  <a:pt x="14575" y="2458"/>
                </a:lnTo>
                <a:lnTo>
                  <a:pt x="15111" y="2044"/>
                </a:lnTo>
                <a:lnTo>
                  <a:pt x="15354" y="1850"/>
                </a:lnTo>
                <a:lnTo>
                  <a:pt x="15500" y="1752"/>
                </a:lnTo>
                <a:lnTo>
                  <a:pt x="15622" y="1631"/>
                </a:lnTo>
                <a:close/>
                <a:moveTo>
                  <a:pt x="15524" y="12605"/>
                </a:moveTo>
                <a:lnTo>
                  <a:pt x="15549" y="13164"/>
                </a:lnTo>
                <a:lnTo>
                  <a:pt x="15476" y="13164"/>
                </a:lnTo>
                <a:lnTo>
                  <a:pt x="15427" y="13213"/>
                </a:lnTo>
                <a:lnTo>
                  <a:pt x="15305" y="13286"/>
                </a:lnTo>
                <a:lnTo>
                  <a:pt x="15232" y="13432"/>
                </a:lnTo>
                <a:lnTo>
                  <a:pt x="15135" y="13578"/>
                </a:lnTo>
                <a:lnTo>
                  <a:pt x="15111" y="13529"/>
                </a:lnTo>
                <a:lnTo>
                  <a:pt x="15257" y="13213"/>
                </a:lnTo>
                <a:lnTo>
                  <a:pt x="15403" y="12872"/>
                </a:lnTo>
                <a:lnTo>
                  <a:pt x="15524" y="12605"/>
                </a:lnTo>
                <a:close/>
                <a:moveTo>
                  <a:pt x="15549" y="13359"/>
                </a:moveTo>
                <a:lnTo>
                  <a:pt x="15573" y="13943"/>
                </a:lnTo>
                <a:lnTo>
                  <a:pt x="15354" y="13748"/>
                </a:lnTo>
                <a:lnTo>
                  <a:pt x="15451" y="13553"/>
                </a:lnTo>
                <a:lnTo>
                  <a:pt x="15549" y="13359"/>
                </a:lnTo>
                <a:close/>
                <a:moveTo>
                  <a:pt x="16692" y="463"/>
                </a:moveTo>
                <a:lnTo>
                  <a:pt x="16789" y="487"/>
                </a:lnTo>
                <a:lnTo>
                  <a:pt x="16862" y="536"/>
                </a:lnTo>
                <a:lnTo>
                  <a:pt x="16935" y="633"/>
                </a:lnTo>
                <a:lnTo>
                  <a:pt x="16984" y="730"/>
                </a:lnTo>
                <a:lnTo>
                  <a:pt x="17033" y="852"/>
                </a:lnTo>
                <a:lnTo>
                  <a:pt x="17081" y="1047"/>
                </a:lnTo>
                <a:lnTo>
                  <a:pt x="17130" y="1314"/>
                </a:lnTo>
                <a:lnTo>
                  <a:pt x="17154" y="1582"/>
                </a:lnTo>
                <a:lnTo>
                  <a:pt x="17179" y="2142"/>
                </a:lnTo>
                <a:lnTo>
                  <a:pt x="17106" y="3237"/>
                </a:lnTo>
                <a:lnTo>
                  <a:pt x="17081" y="4380"/>
                </a:lnTo>
                <a:lnTo>
                  <a:pt x="17081" y="5499"/>
                </a:lnTo>
                <a:lnTo>
                  <a:pt x="17154" y="7738"/>
                </a:lnTo>
                <a:lnTo>
                  <a:pt x="17203" y="9928"/>
                </a:lnTo>
                <a:lnTo>
                  <a:pt x="17203" y="12094"/>
                </a:lnTo>
                <a:lnTo>
                  <a:pt x="17179" y="13213"/>
                </a:lnTo>
                <a:lnTo>
                  <a:pt x="17130" y="13748"/>
                </a:lnTo>
                <a:lnTo>
                  <a:pt x="17081" y="14283"/>
                </a:lnTo>
                <a:lnTo>
                  <a:pt x="17033" y="14502"/>
                </a:lnTo>
                <a:lnTo>
                  <a:pt x="16984" y="14746"/>
                </a:lnTo>
                <a:lnTo>
                  <a:pt x="16935" y="14867"/>
                </a:lnTo>
                <a:lnTo>
                  <a:pt x="16887" y="14965"/>
                </a:lnTo>
                <a:lnTo>
                  <a:pt x="16814" y="15038"/>
                </a:lnTo>
                <a:lnTo>
                  <a:pt x="16716" y="15111"/>
                </a:lnTo>
                <a:lnTo>
                  <a:pt x="16643" y="15111"/>
                </a:lnTo>
                <a:lnTo>
                  <a:pt x="16570" y="15086"/>
                </a:lnTo>
                <a:lnTo>
                  <a:pt x="16449" y="15038"/>
                </a:lnTo>
                <a:lnTo>
                  <a:pt x="16327" y="14916"/>
                </a:lnTo>
                <a:lnTo>
                  <a:pt x="16205" y="14794"/>
                </a:lnTo>
                <a:lnTo>
                  <a:pt x="16205" y="13991"/>
                </a:lnTo>
                <a:lnTo>
                  <a:pt x="16181" y="13188"/>
                </a:lnTo>
                <a:lnTo>
                  <a:pt x="16132" y="12361"/>
                </a:lnTo>
                <a:lnTo>
                  <a:pt x="16132" y="11558"/>
                </a:lnTo>
                <a:lnTo>
                  <a:pt x="16132" y="9636"/>
                </a:lnTo>
                <a:lnTo>
                  <a:pt x="16132" y="7714"/>
                </a:lnTo>
                <a:lnTo>
                  <a:pt x="16132" y="6789"/>
                </a:lnTo>
                <a:lnTo>
                  <a:pt x="16132" y="6327"/>
                </a:lnTo>
                <a:lnTo>
                  <a:pt x="16132" y="5864"/>
                </a:lnTo>
                <a:lnTo>
                  <a:pt x="16205" y="4988"/>
                </a:lnTo>
                <a:lnTo>
                  <a:pt x="16230" y="4551"/>
                </a:lnTo>
                <a:lnTo>
                  <a:pt x="16205" y="4113"/>
                </a:lnTo>
                <a:lnTo>
                  <a:pt x="16181" y="3237"/>
                </a:lnTo>
                <a:lnTo>
                  <a:pt x="16157" y="2799"/>
                </a:lnTo>
                <a:lnTo>
                  <a:pt x="16181" y="2361"/>
                </a:lnTo>
                <a:lnTo>
                  <a:pt x="16205" y="1558"/>
                </a:lnTo>
                <a:lnTo>
                  <a:pt x="16181" y="1144"/>
                </a:lnTo>
                <a:lnTo>
                  <a:pt x="16181" y="755"/>
                </a:lnTo>
                <a:lnTo>
                  <a:pt x="16254" y="657"/>
                </a:lnTo>
                <a:lnTo>
                  <a:pt x="16351" y="584"/>
                </a:lnTo>
                <a:lnTo>
                  <a:pt x="16570" y="487"/>
                </a:lnTo>
                <a:lnTo>
                  <a:pt x="16692" y="463"/>
                </a:lnTo>
                <a:close/>
                <a:moveTo>
                  <a:pt x="5597" y="10950"/>
                </a:moveTo>
                <a:lnTo>
                  <a:pt x="5597" y="11023"/>
                </a:lnTo>
                <a:lnTo>
                  <a:pt x="5621" y="11096"/>
                </a:lnTo>
                <a:lnTo>
                  <a:pt x="5694" y="11218"/>
                </a:lnTo>
                <a:lnTo>
                  <a:pt x="5743" y="11364"/>
                </a:lnTo>
                <a:lnTo>
                  <a:pt x="5767" y="11704"/>
                </a:lnTo>
                <a:lnTo>
                  <a:pt x="5791" y="12045"/>
                </a:lnTo>
                <a:lnTo>
                  <a:pt x="5816" y="12215"/>
                </a:lnTo>
                <a:lnTo>
                  <a:pt x="5840" y="12361"/>
                </a:lnTo>
                <a:lnTo>
                  <a:pt x="5864" y="12483"/>
                </a:lnTo>
                <a:lnTo>
                  <a:pt x="5548" y="12459"/>
                </a:lnTo>
                <a:lnTo>
                  <a:pt x="5207" y="12483"/>
                </a:lnTo>
                <a:lnTo>
                  <a:pt x="4988" y="12507"/>
                </a:lnTo>
                <a:lnTo>
                  <a:pt x="4745" y="12532"/>
                </a:lnTo>
                <a:lnTo>
                  <a:pt x="4502" y="12605"/>
                </a:lnTo>
                <a:lnTo>
                  <a:pt x="4404" y="12653"/>
                </a:lnTo>
                <a:lnTo>
                  <a:pt x="4307" y="12702"/>
                </a:lnTo>
                <a:lnTo>
                  <a:pt x="4258" y="12775"/>
                </a:lnTo>
                <a:lnTo>
                  <a:pt x="4210" y="12848"/>
                </a:lnTo>
                <a:lnTo>
                  <a:pt x="4210" y="12945"/>
                </a:lnTo>
                <a:lnTo>
                  <a:pt x="4258" y="13018"/>
                </a:lnTo>
                <a:lnTo>
                  <a:pt x="4356" y="13067"/>
                </a:lnTo>
                <a:lnTo>
                  <a:pt x="4453" y="13115"/>
                </a:lnTo>
                <a:lnTo>
                  <a:pt x="4623" y="13164"/>
                </a:lnTo>
                <a:lnTo>
                  <a:pt x="4842" y="13188"/>
                </a:lnTo>
                <a:lnTo>
                  <a:pt x="5037" y="13188"/>
                </a:lnTo>
                <a:lnTo>
                  <a:pt x="5475" y="13140"/>
                </a:lnTo>
                <a:lnTo>
                  <a:pt x="5670" y="13140"/>
                </a:lnTo>
                <a:lnTo>
                  <a:pt x="5864" y="13188"/>
                </a:lnTo>
                <a:lnTo>
                  <a:pt x="6035" y="13188"/>
                </a:lnTo>
                <a:lnTo>
                  <a:pt x="6205" y="13967"/>
                </a:lnTo>
                <a:lnTo>
                  <a:pt x="5572" y="13991"/>
                </a:lnTo>
                <a:lnTo>
                  <a:pt x="5183" y="13991"/>
                </a:lnTo>
                <a:lnTo>
                  <a:pt x="4988" y="14040"/>
                </a:lnTo>
                <a:lnTo>
                  <a:pt x="4891" y="14064"/>
                </a:lnTo>
                <a:lnTo>
                  <a:pt x="4794" y="14113"/>
                </a:lnTo>
                <a:lnTo>
                  <a:pt x="4745" y="14186"/>
                </a:lnTo>
                <a:lnTo>
                  <a:pt x="4696" y="14283"/>
                </a:lnTo>
                <a:lnTo>
                  <a:pt x="4696" y="14381"/>
                </a:lnTo>
                <a:lnTo>
                  <a:pt x="4721" y="14429"/>
                </a:lnTo>
                <a:lnTo>
                  <a:pt x="4769" y="14454"/>
                </a:lnTo>
                <a:lnTo>
                  <a:pt x="4915" y="14575"/>
                </a:lnTo>
                <a:lnTo>
                  <a:pt x="5110" y="14624"/>
                </a:lnTo>
                <a:lnTo>
                  <a:pt x="5305" y="14673"/>
                </a:lnTo>
                <a:lnTo>
                  <a:pt x="5499" y="14697"/>
                </a:lnTo>
                <a:lnTo>
                  <a:pt x="6327" y="14697"/>
                </a:lnTo>
                <a:lnTo>
                  <a:pt x="6473" y="15378"/>
                </a:lnTo>
                <a:lnTo>
                  <a:pt x="6010" y="15403"/>
                </a:lnTo>
                <a:lnTo>
                  <a:pt x="5645" y="15403"/>
                </a:lnTo>
                <a:lnTo>
                  <a:pt x="5475" y="15427"/>
                </a:lnTo>
                <a:lnTo>
                  <a:pt x="5305" y="15500"/>
                </a:lnTo>
                <a:lnTo>
                  <a:pt x="5256" y="15549"/>
                </a:lnTo>
                <a:lnTo>
                  <a:pt x="5207" y="15597"/>
                </a:lnTo>
                <a:lnTo>
                  <a:pt x="5183" y="15670"/>
                </a:lnTo>
                <a:lnTo>
                  <a:pt x="5183" y="15743"/>
                </a:lnTo>
                <a:lnTo>
                  <a:pt x="5183" y="15816"/>
                </a:lnTo>
                <a:lnTo>
                  <a:pt x="5207" y="15889"/>
                </a:lnTo>
                <a:lnTo>
                  <a:pt x="5256" y="15938"/>
                </a:lnTo>
                <a:lnTo>
                  <a:pt x="5305" y="15987"/>
                </a:lnTo>
                <a:lnTo>
                  <a:pt x="5475" y="16035"/>
                </a:lnTo>
                <a:lnTo>
                  <a:pt x="5645" y="16060"/>
                </a:lnTo>
                <a:lnTo>
                  <a:pt x="6010" y="16084"/>
                </a:lnTo>
                <a:lnTo>
                  <a:pt x="6278" y="16108"/>
                </a:lnTo>
                <a:lnTo>
                  <a:pt x="6448" y="16108"/>
                </a:lnTo>
                <a:lnTo>
                  <a:pt x="6570" y="16084"/>
                </a:lnTo>
                <a:lnTo>
                  <a:pt x="6619" y="16400"/>
                </a:lnTo>
                <a:lnTo>
                  <a:pt x="6643" y="16692"/>
                </a:lnTo>
                <a:lnTo>
                  <a:pt x="6619" y="16838"/>
                </a:lnTo>
                <a:lnTo>
                  <a:pt x="6594" y="16960"/>
                </a:lnTo>
                <a:lnTo>
                  <a:pt x="6521" y="17057"/>
                </a:lnTo>
                <a:lnTo>
                  <a:pt x="6424" y="17130"/>
                </a:lnTo>
                <a:lnTo>
                  <a:pt x="6327" y="17179"/>
                </a:lnTo>
                <a:lnTo>
                  <a:pt x="6205" y="17228"/>
                </a:lnTo>
                <a:lnTo>
                  <a:pt x="5913" y="17252"/>
                </a:lnTo>
                <a:lnTo>
                  <a:pt x="5597" y="17228"/>
                </a:lnTo>
                <a:lnTo>
                  <a:pt x="5305" y="17203"/>
                </a:lnTo>
                <a:lnTo>
                  <a:pt x="4794" y="17130"/>
                </a:lnTo>
                <a:lnTo>
                  <a:pt x="4575" y="17155"/>
                </a:lnTo>
                <a:lnTo>
                  <a:pt x="4307" y="17179"/>
                </a:lnTo>
                <a:lnTo>
                  <a:pt x="4064" y="17203"/>
                </a:lnTo>
                <a:lnTo>
                  <a:pt x="3796" y="17228"/>
                </a:lnTo>
                <a:lnTo>
                  <a:pt x="3553" y="17228"/>
                </a:lnTo>
                <a:lnTo>
                  <a:pt x="3455" y="17203"/>
                </a:lnTo>
                <a:lnTo>
                  <a:pt x="3358" y="17155"/>
                </a:lnTo>
                <a:lnTo>
                  <a:pt x="3261" y="17106"/>
                </a:lnTo>
                <a:lnTo>
                  <a:pt x="3163" y="17033"/>
                </a:lnTo>
                <a:lnTo>
                  <a:pt x="3115" y="16936"/>
                </a:lnTo>
                <a:lnTo>
                  <a:pt x="3042" y="16790"/>
                </a:lnTo>
                <a:lnTo>
                  <a:pt x="2969" y="16571"/>
                </a:lnTo>
                <a:lnTo>
                  <a:pt x="2920" y="16327"/>
                </a:lnTo>
                <a:lnTo>
                  <a:pt x="2847" y="15816"/>
                </a:lnTo>
                <a:lnTo>
                  <a:pt x="2750" y="14819"/>
                </a:lnTo>
                <a:lnTo>
                  <a:pt x="2725" y="14308"/>
                </a:lnTo>
                <a:lnTo>
                  <a:pt x="2677" y="13797"/>
                </a:lnTo>
                <a:lnTo>
                  <a:pt x="2652" y="13286"/>
                </a:lnTo>
                <a:lnTo>
                  <a:pt x="2628" y="12775"/>
                </a:lnTo>
                <a:lnTo>
                  <a:pt x="2506" y="11923"/>
                </a:lnTo>
                <a:lnTo>
                  <a:pt x="2385" y="11047"/>
                </a:lnTo>
                <a:lnTo>
                  <a:pt x="2385" y="11047"/>
                </a:lnTo>
                <a:lnTo>
                  <a:pt x="2823" y="11072"/>
                </a:lnTo>
                <a:lnTo>
                  <a:pt x="3090" y="11072"/>
                </a:lnTo>
                <a:lnTo>
                  <a:pt x="3358" y="11047"/>
                </a:lnTo>
                <a:lnTo>
                  <a:pt x="3407" y="11047"/>
                </a:lnTo>
                <a:lnTo>
                  <a:pt x="3504" y="11023"/>
                </a:lnTo>
                <a:lnTo>
                  <a:pt x="4064" y="10974"/>
                </a:lnTo>
                <a:lnTo>
                  <a:pt x="4331" y="10974"/>
                </a:lnTo>
                <a:lnTo>
                  <a:pt x="4599" y="10999"/>
                </a:lnTo>
                <a:lnTo>
                  <a:pt x="4623" y="11023"/>
                </a:lnTo>
                <a:lnTo>
                  <a:pt x="4672" y="11072"/>
                </a:lnTo>
                <a:lnTo>
                  <a:pt x="4745" y="11096"/>
                </a:lnTo>
                <a:lnTo>
                  <a:pt x="4818" y="11072"/>
                </a:lnTo>
                <a:lnTo>
                  <a:pt x="4867" y="11023"/>
                </a:lnTo>
                <a:lnTo>
                  <a:pt x="4891" y="10974"/>
                </a:lnTo>
                <a:lnTo>
                  <a:pt x="5597" y="10950"/>
                </a:lnTo>
                <a:close/>
                <a:moveTo>
                  <a:pt x="16546" y="0"/>
                </a:moveTo>
                <a:lnTo>
                  <a:pt x="16400" y="49"/>
                </a:lnTo>
                <a:lnTo>
                  <a:pt x="16278" y="122"/>
                </a:lnTo>
                <a:lnTo>
                  <a:pt x="16157" y="195"/>
                </a:lnTo>
                <a:lnTo>
                  <a:pt x="16035" y="292"/>
                </a:lnTo>
                <a:lnTo>
                  <a:pt x="15962" y="414"/>
                </a:lnTo>
                <a:lnTo>
                  <a:pt x="15889" y="414"/>
                </a:lnTo>
                <a:lnTo>
                  <a:pt x="15840" y="438"/>
                </a:lnTo>
                <a:lnTo>
                  <a:pt x="15792" y="487"/>
                </a:lnTo>
                <a:lnTo>
                  <a:pt x="15768" y="560"/>
                </a:lnTo>
                <a:lnTo>
                  <a:pt x="15695" y="803"/>
                </a:lnTo>
                <a:lnTo>
                  <a:pt x="15670" y="1071"/>
                </a:lnTo>
                <a:lnTo>
                  <a:pt x="15597" y="1047"/>
                </a:lnTo>
                <a:lnTo>
                  <a:pt x="15524" y="1071"/>
                </a:lnTo>
                <a:lnTo>
                  <a:pt x="15451" y="1095"/>
                </a:lnTo>
                <a:lnTo>
                  <a:pt x="15403" y="1168"/>
                </a:lnTo>
                <a:lnTo>
                  <a:pt x="15354" y="1266"/>
                </a:lnTo>
                <a:lnTo>
                  <a:pt x="15281" y="1339"/>
                </a:lnTo>
                <a:lnTo>
                  <a:pt x="15111" y="1485"/>
                </a:lnTo>
                <a:lnTo>
                  <a:pt x="14770" y="1728"/>
                </a:lnTo>
                <a:lnTo>
                  <a:pt x="14283" y="2093"/>
                </a:lnTo>
                <a:lnTo>
                  <a:pt x="14040" y="2288"/>
                </a:lnTo>
                <a:lnTo>
                  <a:pt x="13772" y="2434"/>
                </a:lnTo>
                <a:lnTo>
                  <a:pt x="13018" y="2847"/>
                </a:lnTo>
                <a:lnTo>
                  <a:pt x="12264" y="3237"/>
                </a:lnTo>
                <a:lnTo>
                  <a:pt x="11485" y="3577"/>
                </a:lnTo>
                <a:lnTo>
                  <a:pt x="11071" y="3723"/>
                </a:lnTo>
                <a:lnTo>
                  <a:pt x="10682" y="3869"/>
                </a:lnTo>
                <a:lnTo>
                  <a:pt x="9830" y="4137"/>
                </a:lnTo>
                <a:lnTo>
                  <a:pt x="8979" y="4356"/>
                </a:lnTo>
                <a:lnTo>
                  <a:pt x="8103" y="4526"/>
                </a:lnTo>
                <a:lnTo>
                  <a:pt x="7665" y="4575"/>
                </a:lnTo>
                <a:lnTo>
                  <a:pt x="7227" y="4624"/>
                </a:lnTo>
                <a:lnTo>
                  <a:pt x="6570" y="4672"/>
                </a:lnTo>
                <a:lnTo>
                  <a:pt x="5913" y="4697"/>
                </a:lnTo>
                <a:lnTo>
                  <a:pt x="5256" y="4721"/>
                </a:lnTo>
                <a:lnTo>
                  <a:pt x="4623" y="4745"/>
                </a:lnTo>
                <a:lnTo>
                  <a:pt x="4429" y="4697"/>
                </a:lnTo>
                <a:lnTo>
                  <a:pt x="4234" y="4672"/>
                </a:lnTo>
                <a:lnTo>
                  <a:pt x="3869" y="4624"/>
                </a:lnTo>
                <a:lnTo>
                  <a:pt x="3480" y="4648"/>
                </a:lnTo>
                <a:lnTo>
                  <a:pt x="3090" y="4648"/>
                </a:lnTo>
                <a:lnTo>
                  <a:pt x="2652" y="4672"/>
                </a:lnTo>
                <a:lnTo>
                  <a:pt x="2214" y="4721"/>
                </a:lnTo>
                <a:lnTo>
                  <a:pt x="1995" y="4770"/>
                </a:lnTo>
                <a:lnTo>
                  <a:pt x="1801" y="4818"/>
                </a:lnTo>
                <a:lnTo>
                  <a:pt x="1582" y="4916"/>
                </a:lnTo>
                <a:lnTo>
                  <a:pt x="1387" y="5013"/>
                </a:lnTo>
                <a:lnTo>
                  <a:pt x="1192" y="5110"/>
                </a:lnTo>
                <a:lnTo>
                  <a:pt x="1046" y="5232"/>
                </a:lnTo>
                <a:lnTo>
                  <a:pt x="876" y="5378"/>
                </a:lnTo>
                <a:lnTo>
                  <a:pt x="754" y="5524"/>
                </a:lnTo>
                <a:lnTo>
                  <a:pt x="633" y="5670"/>
                </a:lnTo>
                <a:lnTo>
                  <a:pt x="535" y="5840"/>
                </a:lnTo>
                <a:lnTo>
                  <a:pt x="365" y="6205"/>
                </a:lnTo>
                <a:lnTo>
                  <a:pt x="243" y="6570"/>
                </a:lnTo>
                <a:lnTo>
                  <a:pt x="146" y="6959"/>
                </a:lnTo>
                <a:lnTo>
                  <a:pt x="73" y="7373"/>
                </a:lnTo>
                <a:lnTo>
                  <a:pt x="49" y="7762"/>
                </a:lnTo>
                <a:lnTo>
                  <a:pt x="0" y="8200"/>
                </a:lnTo>
                <a:lnTo>
                  <a:pt x="0" y="8614"/>
                </a:lnTo>
                <a:lnTo>
                  <a:pt x="49" y="9028"/>
                </a:lnTo>
                <a:lnTo>
                  <a:pt x="146" y="9417"/>
                </a:lnTo>
                <a:lnTo>
                  <a:pt x="195" y="9612"/>
                </a:lnTo>
                <a:lnTo>
                  <a:pt x="292" y="9806"/>
                </a:lnTo>
                <a:lnTo>
                  <a:pt x="389" y="9977"/>
                </a:lnTo>
                <a:lnTo>
                  <a:pt x="487" y="10147"/>
                </a:lnTo>
                <a:lnTo>
                  <a:pt x="633" y="10293"/>
                </a:lnTo>
                <a:lnTo>
                  <a:pt x="779" y="10439"/>
                </a:lnTo>
                <a:lnTo>
                  <a:pt x="949" y="10585"/>
                </a:lnTo>
                <a:lnTo>
                  <a:pt x="1144" y="10707"/>
                </a:lnTo>
                <a:lnTo>
                  <a:pt x="1363" y="10804"/>
                </a:lnTo>
                <a:lnTo>
                  <a:pt x="1582" y="10901"/>
                </a:lnTo>
                <a:lnTo>
                  <a:pt x="1825" y="10950"/>
                </a:lnTo>
                <a:lnTo>
                  <a:pt x="2068" y="10999"/>
                </a:lnTo>
                <a:lnTo>
                  <a:pt x="2044" y="11242"/>
                </a:lnTo>
                <a:lnTo>
                  <a:pt x="2020" y="11510"/>
                </a:lnTo>
                <a:lnTo>
                  <a:pt x="2044" y="11777"/>
                </a:lnTo>
                <a:lnTo>
                  <a:pt x="2068" y="12021"/>
                </a:lnTo>
                <a:lnTo>
                  <a:pt x="2166" y="12556"/>
                </a:lnTo>
                <a:lnTo>
                  <a:pt x="2190" y="12824"/>
                </a:lnTo>
                <a:lnTo>
                  <a:pt x="2214" y="13067"/>
                </a:lnTo>
                <a:lnTo>
                  <a:pt x="2287" y="14478"/>
                </a:lnTo>
                <a:lnTo>
                  <a:pt x="2336" y="15184"/>
                </a:lnTo>
                <a:lnTo>
                  <a:pt x="2409" y="15914"/>
                </a:lnTo>
                <a:lnTo>
                  <a:pt x="2458" y="16327"/>
                </a:lnTo>
                <a:lnTo>
                  <a:pt x="2506" y="16741"/>
                </a:lnTo>
                <a:lnTo>
                  <a:pt x="2555" y="16960"/>
                </a:lnTo>
                <a:lnTo>
                  <a:pt x="2628" y="17155"/>
                </a:lnTo>
                <a:lnTo>
                  <a:pt x="2725" y="17325"/>
                </a:lnTo>
                <a:lnTo>
                  <a:pt x="2871" y="17495"/>
                </a:lnTo>
                <a:lnTo>
                  <a:pt x="2993" y="17593"/>
                </a:lnTo>
                <a:lnTo>
                  <a:pt x="3090" y="17641"/>
                </a:lnTo>
                <a:lnTo>
                  <a:pt x="3212" y="17714"/>
                </a:lnTo>
                <a:lnTo>
                  <a:pt x="3334" y="17739"/>
                </a:lnTo>
                <a:lnTo>
                  <a:pt x="3601" y="17763"/>
                </a:lnTo>
                <a:lnTo>
                  <a:pt x="3893" y="17763"/>
                </a:lnTo>
                <a:lnTo>
                  <a:pt x="4429" y="17690"/>
                </a:lnTo>
                <a:lnTo>
                  <a:pt x="4696" y="17666"/>
                </a:lnTo>
                <a:lnTo>
                  <a:pt x="4964" y="17666"/>
                </a:lnTo>
                <a:lnTo>
                  <a:pt x="5475" y="17714"/>
                </a:lnTo>
                <a:lnTo>
                  <a:pt x="5743" y="17739"/>
                </a:lnTo>
                <a:lnTo>
                  <a:pt x="6010" y="17763"/>
                </a:lnTo>
                <a:lnTo>
                  <a:pt x="6278" y="17739"/>
                </a:lnTo>
                <a:lnTo>
                  <a:pt x="6521" y="17690"/>
                </a:lnTo>
                <a:lnTo>
                  <a:pt x="6619" y="17641"/>
                </a:lnTo>
                <a:lnTo>
                  <a:pt x="6740" y="17568"/>
                </a:lnTo>
                <a:lnTo>
                  <a:pt x="6838" y="17495"/>
                </a:lnTo>
                <a:lnTo>
                  <a:pt x="6935" y="17398"/>
                </a:lnTo>
                <a:lnTo>
                  <a:pt x="7008" y="17301"/>
                </a:lnTo>
                <a:lnTo>
                  <a:pt x="7057" y="17179"/>
                </a:lnTo>
                <a:lnTo>
                  <a:pt x="7130" y="16960"/>
                </a:lnTo>
                <a:lnTo>
                  <a:pt x="7154" y="16717"/>
                </a:lnTo>
                <a:lnTo>
                  <a:pt x="7154" y="16449"/>
                </a:lnTo>
                <a:lnTo>
                  <a:pt x="7130" y="16181"/>
                </a:lnTo>
                <a:lnTo>
                  <a:pt x="7081" y="15938"/>
                </a:lnTo>
                <a:lnTo>
                  <a:pt x="6984" y="15451"/>
                </a:lnTo>
                <a:lnTo>
                  <a:pt x="6886" y="14770"/>
                </a:lnTo>
                <a:lnTo>
                  <a:pt x="6765" y="14089"/>
                </a:lnTo>
                <a:lnTo>
                  <a:pt x="6497" y="12726"/>
                </a:lnTo>
                <a:lnTo>
                  <a:pt x="6351" y="12167"/>
                </a:lnTo>
                <a:lnTo>
                  <a:pt x="6302" y="11875"/>
                </a:lnTo>
                <a:lnTo>
                  <a:pt x="6254" y="11583"/>
                </a:lnTo>
                <a:lnTo>
                  <a:pt x="6229" y="11291"/>
                </a:lnTo>
                <a:lnTo>
                  <a:pt x="6205" y="11120"/>
                </a:lnTo>
                <a:lnTo>
                  <a:pt x="6181" y="10974"/>
                </a:lnTo>
                <a:lnTo>
                  <a:pt x="6789" y="11096"/>
                </a:lnTo>
                <a:lnTo>
                  <a:pt x="7397" y="11218"/>
                </a:lnTo>
                <a:lnTo>
                  <a:pt x="10341" y="11826"/>
                </a:lnTo>
                <a:lnTo>
                  <a:pt x="10560" y="11875"/>
                </a:lnTo>
                <a:lnTo>
                  <a:pt x="10755" y="11923"/>
                </a:lnTo>
                <a:lnTo>
                  <a:pt x="11169" y="12094"/>
                </a:lnTo>
                <a:lnTo>
                  <a:pt x="11972" y="12459"/>
                </a:lnTo>
                <a:lnTo>
                  <a:pt x="13456" y="13115"/>
                </a:lnTo>
                <a:lnTo>
                  <a:pt x="14040" y="13407"/>
                </a:lnTo>
                <a:lnTo>
                  <a:pt x="14332" y="13553"/>
                </a:lnTo>
                <a:lnTo>
                  <a:pt x="14624" y="13748"/>
                </a:lnTo>
                <a:lnTo>
                  <a:pt x="14892" y="13943"/>
                </a:lnTo>
                <a:lnTo>
                  <a:pt x="15135" y="14162"/>
                </a:lnTo>
                <a:lnTo>
                  <a:pt x="15354" y="14381"/>
                </a:lnTo>
                <a:lnTo>
                  <a:pt x="15549" y="14648"/>
                </a:lnTo>
                <a:lnTo>
                  <a:pt x="15622" y="14721"/>
                </a:lnTo>
                <a:lnTo>
                  <a:pt x="15622" y="14940"/>
                </a:lnTo>
                <a:lnTo>
                  <a:pt x="15646" y="15062"/>
                </a:lnTo>
                <a:lnTo>
                  <a:pt x="15695" y="15159"/>
                </a:lnTo>
                <a:lnTo>
                  <a:pt x="15792" y="15208"/>
                </a:lnTo>
                <a:lnTo>
                  <a:pt x="15889" y="15232"/>
                </a:lnTo>
                <a:lnTo>
                  <a:pt x="16084" y="15427"/>
                </a:lnTo>
                <a:lnTo>
                  <a:pt x="16205" y="15500"/>
                </a:lnTo>
                <a:lnTo>
                  <a:pt x="16303" y="15573"/>
                </a:lnTo>
                <a:lnTo>
                  <a:pt x="16449" y="15622"/>
                </a:lnTo>
                <a:lnTo>
                  <a:pt x="16570" y="15646"/>
                </a:lnTo>
                <a:lnTo>
                  <a:pt x="16716" y="15670"/>
                </a:lnTo>
                <a:lnTo>
                  <a:pt x="16862" y="15646"/>
                </a:lnTo>
                <a:lnTo>
                  <a:pt x="16984" y="15622"/>
                </a:lnTo>
                <a:lnTo>
                  <a:pt x="17081" y="15573"/>
                </a:lnTo>
                <a:lnTo>
                  <a:pt x="17179" y="15500"/>
                </a:lnTo>
                <a:lnTo>
                  <a:pt x="17276" y="15427"/>
                </a:lnTo>
                <a:lnTo>
                  <a:pt x="17349" y="15330"/>
                </a:lnTo>
                <a:lnTo>
                  <a:pt x="17398" y="15232"/>
                </a:lnTo>
                <a:lnTo>
                  <a:pt x="17495" y="14989"/>
                </a:lnTo>
                <a:lnTo>
                  <a:pt x="17568" y="14721"/>
                </a:lnTo>
                <a:lnTo>
                  <a:pt x="17617" y="14478"/>
                </a:lnTo>
                <a:lnTo>
                  <a:pt x="17690" y="14016"/>
                </a:lnTo>
                <a:lnTo>
                  <a:pt x="17714" y="13651"/>
                </a:lnTo>
                <a:lnTo>
                  <a:pt x="17738" y="13261"/>
                </a:lnTo>
                <a:lnTo>
                  <a:pt x="17763" y="12507"/>
                </a:lnTo>
                <a:lnTo>
                  <a:pt x="17714" y="10974"/>
                </a:lnTo>
                <a:lnTo>
                  <a:pt x="17714" y="10123"/>
                </a:lnTo>
                <a:lnTo>
                  <a:pt x="17860" y="10098"/>
                </a:lnTo>
                <a:lnTo>
                  <a:pt x="17982" y="10001"/>
                </a:lnTo>
                <a:lnTo>
                  <a:pt x="18128" y="9904"/>
                </a:lnTo>
                <a:lnTo>
                  <a:pt x="18249" y="9782"/>
                </a:lnTo>
                <a:lnTo>
                  <a:pt x="18493" y="9514"/>
                </a:lnTo>
                <a:lnTo>
                  <a:pt x="18687" y="9271"/>
                </a:lnTo>
                <a:lnTo>
                  <a:pt x="18785" y="9101"/>
                </a:lnTo>
                <a:lnTo>
                  <a:pt x="18858" y="8906"/>
                </a:lnTo>
                <a:lnTo>
                  <a:pt x="18906" y="8711"/>
                </a:lnTo>
                <a:lnTo>
                  <a:pt x="18931" y="8517"/>
                </a:lnTo>
                <a:lnTo>
                  <a:pt x="18955" y="8103"/>
                </a:lnTo>
                <a:lnTo>
                  <a:pt x="18955" y="7714"/>
                </a:lnTo>
                <a:lnTo>
                  <a:pt x="18931" y="7373"/>
                </a:lnTo>
                <a:lnTo>
                  <a:pt x="18858" y="7057"/>
                </a:lnTo>
                <a:lnTo>
                  <a:pt x="18760" y="6740"/>
                </a:lnTo>
                <a:lnTo>
                  <a:pt x="18614" y="6448"/>
                </a:lnTo>
                <a:lnTo>
                  <a:pt x="18541" y="6327"/>
                </a:lnTo>
                <a:lnTo>
                  <a:pt x="18420" y="6205"/>
                </a:lnTo>
                <a:lnTo>
                  <a:pt x="18322" y="6083"/>
                </a:lnTo>
                <a:lnTo>
                  <a:pt x="18201" y="5986"/>
                </a:lnTo>
                <a:lnTo>
                  <a:pt x="18055" y="5889"/>
                </a:lnTo>
                <a:lnTo>
                  <a:pt x="17909" y="5840"/>
                </a:lnTo>
                <a:lnTo>
                  <a:pt x="17763" y="5767"/>
                </a:lnTo>
                <a:lnTo>
                  <a:pt x="17592" y="5743"/>
                </a:lnTo>
                <a:lnTo>
                  <a:pt x="17568" y="4697"/>
                </a:lnTo>
                <a:lnTo>
                  <a:pt x="17592" y="3942"/>
                </a:lnTo>
                <a:lnTo>
                  <a:pt x="17617" y="3164"/>
                </a:lnTo>
                <a:lnTo>
                  <a:pt x="17641" y="2409"/>
                </a:lnTo>
                <a:lnTo>
                  <a:pt x="17641" y="1631"/>
                </a:lnTo>
                <a:lnTo>
                  <a:pt x="17617" y="1193"/>
                </a:lnTo>
                <a:lnTo>
                  <a:pt x="17592" y="949"/>
                </a:lnTo>
                <a:lnTo>
                  <a:pt x="17519" y="730"/>
                </a:lnTo>
                <a:lnTo>
                  <a:pt x="17446" y="511"/>
                </a:lnTo>
                <a:lnTo>
                  <a:pt x="17325" y="317"/>
                </a:lnTo>
                <a:lnTo>
                  <a:pt x="17252" y="219"/>
                </a:lnTo>
                <a:lnTo>
                  <a:pt x="17179" y="146"/>
                </a:lnTo>
                <a:lnTo>
                  <a:pt x="17081" y="98"/>
                </a:lnTo>
                <a:lnTo>
                  <a:pt x="16984" y="49"/>
                </a:lnTo>
                <a:lnTo>
                  <a:pt x="16838" y="0"/>
                </a:lnTo>
                <a:close/>
              </a:path>
            </a:pathLst>
          </a:custGeom>
          <a:solidFill>
            <a:srgbClr val="0020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8" name="Google Shape;348;p19"/>
          <p:cNvSpPr txBox="1">
            <a:spLocks noGrp="1"/>
          </p:cNvSpPr>
          <p:nvPr>
            <p:ph type="title"/>
          </p:nvPr>
        </p:nvSpPr>
        <p:spPr>
          <a:xfrm>
            <a:off x="1752600" y="361950"/>
            <a:ext cx="4876800" cy="641100"/>
          </a:xfrm>
          <a:prstGeom prst="rect">
            <a:avLst/>
          </a:prstGeom>
        </p:spPr>
        <p:txBody>
          <a:bodyPr spcFirstLastPara="1" wrap="square" lIns="0" tIns="0" rIns="0" bIns="0" anchor="b" anchorCtr="0">
            <a:noAutofit/>
          </a:bodyPr>
          <a:lstStyle/>
          <a:p>
            <a:r>
              <a:rPr lang="en-GB" dirty="0" smtClean="0"/>
              <a:t>Features of </a:t>
            </a:r>
            <a:r>
              <a:rPr lang="en-GB" dirty="0"/>
              <a:t>Consideration</a:t>
            </a:r>
            <a:r>
              <a:rPr lang="en-GB" dirty="0" smtClean="0"/>
              <a:t> </a:t>
            </a:r>
            <a:endParaRPr lang="en-US" dirty="0"/>
          </a:p>
        </p:txBody>
      </p:sp>
      <p:sp>
        <p:nvSpPr>
          <p:cNvPr id="350" name="Google Shape;350;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9" name="Google Shape;538;p37"/>
          <p:cNvSpPr/>
          <p:nvPr/>
        </p:nvSpPr>
        <p:spPr>
          <a:xfrm>
            <a:off x="277965" y="271963"/>
            <a:ext cx="1169835" cy="928187"/>
          </a:xfrm>
          <a:custGeom>
            <a:avLst/>
            <a:gdLst/>
            <a:ahLst/>
            <a:cxnLst/>
            <a:rect l="l" t="t" r="r" b="b"/>
            <a:pathLst>
              <a:path w="17107" h="21949" extrusionOk="0">
                <a:moveTo>
                  <a:pt x="9198" y="1679"/>
                </a:moveTo>
                <a:lnTo>
                  <a:pt x="9198" y="1947"/>
                </a:lnTo>
                <a:lnTo>
                  <a:pt x="9247" y="2190"/>
                </a:lnTo>
                <a:lnTo>
                  <a:pt x="9296" y="2385"/>
                </a:lnTo>
                <a:lnTo>
                  <a:pt x="9344" y="2482"/>
                </a:lnTo>
                <a:lnTo>
                  <a:pt x="9417" y="2531"/>
                </a:lnTo>
                <a:lnTo>
                  <a:pt x="9515" y="2604"/>
                </a:lnTo>
                <a:lnTo>
                  <a:pt x="9612" y="2604"/>
                </a:lnTo>
                <a:lnTo>
                  <a:pt x="9709" y="2580"/>
                </a:lnTo>
                <a:lnTo>
                  <a:pt x="9758" y="2531"/>
                </a:lnTo>
                <a:lnTo>
                  <a:pt x="9782" y="2482"/>
                </a:lnTo>
                <a:lnTo>
                  <a:pt x="9831" y="2385"/>
                </a:lnTo>
                <a:lnTo>
                  <a:pt x="9855" y="2263"/>
                </a:lnTo>
                <a:lnTo>
                  <a:pt x="9831" y="2409"/>
                </a:lnTo>
                <a:lnTo>
                  <a:pt x="9806" y="2555"/>
                </a:lnTo>
                <a:lnTo>
                  <a:pt x="9758" y="2677"/>
                </a:lnTo>
                <a:lnTo>
                  <a:pt x="9661" y="2799"/>
                </a:lnTo>
                <a:lnTo>
                  <a:pt x="9563" y="2847"/>
                </a:lnTo>
                <a:lnTo>
                  <a:pt x="9466" y="2872"/>
                </a:lnTo>
                <a:lnTo>
                  <a:pt x="9320" y="2847"/>
                </a:lnTo>
                <a:lnTo>
                  <a:pt x="9198" y="2774"/>
                </a:lnTo>
                <a:lnTo>
                  <a:pt x="9077" y="2701"/>
                </a:lnTo>
                <a:lnTo>
                  <a:pt x="8979" y="2628"/>
                </a:lnTo>
                <a:lnTo>
                  <a:pt x="8906" y="2531"/>
                </a:lnTo>
                <a:lnTo>
                  <a:pt x="8858" y="2434"/>
                </a:lnTo>
                <a:lnTo>
                  <a:pt x="8809" y="2312"/>
                </a:lnTo>
                <a:lnTo>
                  <a:pt x="8809" y="2190"/>
                </a:lnTo>
                <a:lnTo>
                  <a:pt x="8833" y="2093"/>
                </a:lnTo>
                <a:lnTo>
                  <a:pt x="8858" y="1971"/>
                </a:lnTo>
                <a:lnTo>
                  <a:pt x="8931" y="1898"/>
                </a:lnTo>
                <a:lnTo>
                  <a:pt x="9004" y="1801"/>
                </a:lnTo>
                <a:lnTo>
                  <a:pt x="9101" y="1728"/>
                </a:lnTo>
                <a:lnTo>
                  <a:pt x="9198" y="1679"/>
                </a:lnTo>
                <a:close/>
                <a:moveTo>
                  <a:pt x="12483" y="1850"/>
                </a:moveTo>
                <a:lnTo>
                  <a:pt x="12507" y="2142"/>
                </a:lnTo>
                <a:lnTo>
                  <a:pt x="12556" y="2288"/>
                </a:lnTo>
                <a:lnTo>
                  <a:pt x="12605" y="2409"/>
                </a:lnTo>
                <a:lnTo>
                  <a:pt x="12629" y="2434"/>
                </a:lnTo>
                <a:lnTo>
                  <a:pt x="12653" y="2482"/>
                </a:lnTo>
                <a:lnTo>
                  <a:pt x="12751" y="2482"/>
                </a:lnTo>
                <a:lnTo>
                  <a:pt x="12848" y="2458"/>
                </a:lnTo>
                <a:lnTo>
                  <a:pt x="12921" y="2409"/>
                </a:lnTo>
                <a:lnTo>
                  <a:pt x="12970" y="2288"/>
                </a:lnTo>
                <a:lnTo>
                  <a:pt x="13018" y="2190"/>
                </a:lnTo>
                <a:lnTo>
                  <a:pt x="13043" y="2069"/>
                </a:lnTo>
                <a:lnTo>
                  <a:pt x="13043" y="1947"/>
                </a:lnTo>
                <a:lnTo>
                  <a:pt x="13140" y="1971"/>
                </a:lnTo>
                <a:lnTo>
                  <a:pt x="13213" y="2020"/>
                </a:lnTo>
                <a:lnTo>
                  <a:pt x="13286" y="2093"/>
                </a:lnTo>
                <a:lnTo>
                  <a:pt x="13359" y="2190"/>
                </a:lnTo>
                <a:lnTo>
                  <a:pt x="13432" y="2312"/>
                </a:lnTo>
                <a:lnTo>
                  <a:pt x="13456" y="2434"/>
                </a:lnTo>
                <a:lnTo>
                  <a:pt x="13432" y="2580"/>
                </a:lnTo>
                <a:lnTo>
                  <a:pt x="13408" y="2628"/>
                </a:lnTo>
                <a:lnTo>
                  <a:pt x="13383" y="2701"/>
                </a:lnTo>
                <a:lnTo>
                  <a:pt x="13286" y="2774"/>
                </a:lnTo>
                <a:lnTo>
                  <a:pt x="13164" y="2847"/>
                </a:lnTo>
                <a:lnTo>
                  <a:pt x="13043" y="2872"/>
                </a:lnTo>
                <a:lnTo>
                  <a:pt x="12921" y="2896"/>
                </a:lnTo>
                <a:lnTo>
                  <a:pt x="12629" y="2896"/>
                </a:lnTo>
                <a:lnTo>
                  <a:pt x="12386" y="2872"/>
                </a:lnTo>
                <a:lnTo>
                  <a:pt x="12264" y="2799"/>
                </a:lnTo>
                <a:lnTo>
                  <a:pt x="12167" y="2726"/>
                </a:lnTo>
                <a:lnTo>
                  <a:pt x="12094" y="2628"/>
                </a:lnTo>
                <a:lnTo>
                  <a:pt x="12069" y="2507"/>
                </a:lnTo>
                <a:lnTo>
                  <a:pt x="12094" y="2385"/>
                </a:lnTo>
                <a:lnTo>
                  <a:pt x="12118" y="2263"/>
                </a:lnTo>
                <a:lnTo>
                  <a:pt x="12167" y="2166"/>
                </a:lnTo>
                <a:lnTo>
                  <a:pt x="12240" y="2044"/>
                </a:lnTo>
                <a:lnTo>
                  <a:pt x="12361" y="1923"/>
                </a:lnTo>
                <a:lnTo>
                  <a:pt x="12483" y="1850"/>
                </a:lnTo>
                <a:close/>
                <a:moveTo>
                  <a:pt x="5865" y="1825"/>
                </a:moveTo>
                <a:lnTo>
                  <a:pt x="5840" y="1874"/>
                </a:lnTo>
                <a:lnTo>
                  <a:pt x="5840" y="2069"/>
                </a:lnTo>
                <a:lnTo>
                  <a:pt x="5840" y="2288"/>
                </a:lnTo>
                <a:lnTo>
                  <a:pt x="5865" y="2385"/>
                </a:lnTo>
                <a:lnTo>
                  <a:pt x="5889" y="2482"/>
                </a:lnTo>
                <a:lnTo>
                  <a:pt x="5938" y="2580"/>
                </a:lnTo>
                <a:lnTo>
                  <a:pt x="6011" y="2628"/>
                </a:lnTo>
                <a:lnTo>
                  <a:pt x="6132" y="2677"/>
                </a:lnTo>
                <a:lnTo>
                  <a:pt x="6230" y="2653"/>
                </a:lnTo>
                <a:lnTo>
                  <a:pt x="6327" y="2604"/>
                </a:lnTo>
                <a:lnTo>
                  <a:pt x="6376" y="2531"/>
                </a:lnTo>
                <a:lnTo>
                  <a:pt x="6400" y="2531"/>
                </a:lnTo>
                <a:lnTo>
                  <a:pt x="6424" y="2409"/>
                </a:lnTo>
                <a:lnTo>
                  <a:pt x="6449" y="2288"/>
                </a:lnTo>
                <a:lnTo>
                  <a:pt x="6449" y="1996"/>
                </a:lnTo>
                <a:lnTo>
                  <a:pt x="6522" y="2020"/>
                </a:lnTo>
                <a:lnTo>
                  <a:pt x="6595" y="2117"/>
                </a:lnTo>
                <a:lnTo>
                  <a:pt x="6643" y="2215"/>
                </a:lnTo>
                <a:lnTo>
                  <a:pt x="6643" y="2312"/>
                </a:lnTo>
                <a:lnTo>
                  <a:pt x="6643" y="2531"/>
                </a:lnTo>
                <a:lnTo>
                  <a:pt x="6595" y="2677"/>
                </a:lnTo>
                <a:lnTo>
                  <a:pt x="6522" y="2774"/>
                </a:lnTo>
                <a:lnTo>
                  <a:pt x="6424" y="2872"/>
                </a:lnTo>
                <a:lnTo>
                  <a:pt x="6303" y="2920"/>
                </a:lnTo>
                <a:lnTo>
                  <a:pt x="6181" y="2969"/>
                </a:lnTo>
                <a:lnTo>
                  <a:pt x="6059" y="2993"/>
                </a:lnTo>
                <a:lnTo>
                  <a:pt x="5913" y="2993"/>
                </a:lnTo>
                <a:lnTo>
                  <a:pt x="5792" y="2969"/>
                </a:lnTo>
                <a:lnTo>
                  <a:pt x="5646" y="2896"/>
                </a:lnTo>
                <a:lnTo>
                  <a:pt x="5548" y="2799"/>
                </a:lnTo>
                <a:lnTo>
                  <a:pt x="5475" y="2701"/>
                </a:lnTo>
                <a:lnTo>
                  <a:pt x="5427" y="2580"/>
                </a:lnTo>
                <a:lnTo>
                  <a:pt x="5427" y="2458"/>
                </a:lnTo>
                <a:lnTo>
                  <a:pt x="5451" y="2312"/>
                </a:lnTo>
                <a:lnTo>
                  <a:pt x="5475" y="2190"/>
                </a:lnTo>
                <a:lnTo>
                  <a:pt x="5548" y="2069"/>
                </a:lnTo>
                <a:lnTo>
                  <a:pt x="5694" y="1923"/>
                </a:lnTo>
                <a:lnTo>
                  <a:pt x="5865" y="1825"/>
                </a:lnTo>
                <a:close/>
                <a:moveTo>
                  <a:pt x="2531" y="1825"/>
                </a:moveTo>
                <a:lnTo>
                  <a:pt x="2580" y="2288"/>
                </a:lnTo>
                <a:lnTo>
                  <a:pt x="2604" y="2385"/>
                </a:lnTo>
                <a:lnTo>
                  <a:pt x="2653" y="2458"/>
                </a:lnTo>
                <a:lnTo>
                  <a:pt x="2750" y="2507"/>
                </a:lnTo>
                <a:lnTo>
                  <a:pt x="2847" y="2531"/>
                </a:lnTo>
                <a:lnTo>
                  <a:pt x="2945" y="2507"/>
                </a:lnTo>
                <a:lnTo>
                  <a:pt x="3018" y="2458"/>
                </a:lnTo>
                <a:lnTo>
                  <a:pt x="3066" y="2385"/>
                </a:lnTo>
                <a:lnTo>
                  <a:pt x="3091" y="2288"/>
                </a:lnTo>
                <a:lnTo>
                  <a:pt x="3066" y="1947"/>
                </a:lnTo>
                <a:lnTo>
                  <a:pt x="3115" y="1996"/>
                </a:lnTo>
                <a:lnTo>
                  <a:pt x="3188" y="2044"/>
                </a:lnTo>
                <a:lnTo>
                  <a:pt x="3212" y="2117"/>
                </a:lnTo>
                <a:lnTo>
                  <a:pt x="3237" y="2166"/>
                </a:lnTo>
                <a:lnTo>
                  <a:pt x="3237" y="2336"/>
                </a:lnTo>
                <a:lnTo>
                  <a:pt x="3212" y="2507"/>
                </a:lnTo>
                <a:lnTo>
                  <a:pt x="3139" y="2677"/>
                </a:lnTo>
                <a:lnTo>
                  <a:pt x="3042" y="2823"/>
                </a:lnTo>
                <a:lnTo>
                  <a:pt x="2920" y="2945"/>
                </a:lnTo>
                <a:lnTo>
                  <a:pt x="2774" y="3018"/>
                </a:lnTo>
                <a:lnTo>
                  <a:pt x="2653" y="3066"/>
                </a:lnTo>
                <a:lnTo>
                  <a:pt x="2531" y="3042"/>
                </a:lnTo>
                <a:lnTo>
                  <a:pt x="2409" y="3018"/>
                </a:lnTo>
                <a:lnTo>
                  <a:pt x="2312" y="2945"/>
                </a:lnTo>
                <a:lnTo>
                  <a:pt x="2215" y="2847"/>
                </a:lnTo>
                <a:lnTo>
                  <a:pt x="2142" y="2750"/>
                </a:lnTo>
                <a:lnTo>
                  <a:pt x="2093" y="2653"/>
                </a:lnTo>
                <a:lnTo>
                  <a:pt x="2044" y="2531"/>
                </a:lnTo>
                <a:lnTo>
                  <a:pt x="2044" y="2434"/>
                </a:lnTo>
                <a:lnTo>
                  <a:pt x="2044" y="2361"/>
                </a:lnTo>
                <a:lnTo>
                  <a:pt x="2117" y="2215"/>
                </a:lnTo>
                <a:lnTo>
                  <a:pt x="2190" y="2069"/>
                </a:lnTo>
                <a:lnTo>
                  <a:pt x="2312" y="1947"/>
                </a:lnTo>
                <a:lnTo>
                  <a:pt x="2409" y="1874"/>
                </a:lnTo>
                <a:lnTo>
                  <a:pt x="2531" y="1825"/>
                </a:lnTo>
                <a:close/>
                <a:moveTo>
                  <a:pt x="15598" y="3285"/>
                </a:moveTo>
                <a:lnTo>
                  <a:pt x="15768" y="3310"/>
                </a:lnTo>
                <a:lnTo>
                  <a:pt x="15598" y="3553"/>
                </a:lnTo>
                <a:lnTo>
                  <a:pt x="15598" y="3285"/>
                </a:lnTo>
                <a:close/>
                <a:moveTo>
                  <a:pt x="16328" y="3310"/>
                </a:moveTo>
                <a:lnTo>
                  <a:pt x="16328" y="3577"/>
                </a:lnTo>
                <a:lnTo>
                  <a:pt x="16352" y="3869"/>
                </a:lnTo>
                <a:lnTo>
                  <a:pt x="16011" y="4234"/>
                </a:lnTo>
                <a:lnTo>
                  <a:pt x="15695" y="4623"/>
                </a:lnTo>
                <a:lnTo>
                  <a:pt x="15549" y="4794"/>
                </a:lnTo>
                <a:lnTo>
                  <a:pt x="15573" y="4526"/>
                </a:lnTo>
                <a:lnTo>
                  <a:pt x="15598" y="4404"/>
                </a:lnTo>
                <a:lnTo>
                  <a:pt x="15695" y="4161"/>
                </a:lnTo>
                <a:lnTo>
                  <a:pt x="15817" y="3918"/>
                </a:lnTo>
                <a:lnTo>
                  <a:pt x="15963" y="3626"/>
                </a:lnTo>
                <a:lnTo>
                  <a:pt x="16133" y="3310"/>
                </a:lnTo>
                <a:close/>
                <a:moveTo>
                  <a:pt x="16425" y="4331"/>
                </a:moveTo>
                <a:lnTo>
                  <a:pt x="16547" y="4940"/>
                </a:lnTo>
                <a:lnTo>
                  <a:pt x="16425" y="4988"/>
                </a:lnTo>
                <a:lnTo>
                  <a:pt x="16328" y="5086"/>
                </a:lnTo>
                <a:lnTo>
                  <a:pt x="16133" y="5280"/>
                </a:lnTo>
                <a:lnTo>
                  <a:pt x="15938" y="5499"/>
                </a:lnTo>
                <a:lnTo>
                  <a:pt x="15817" y="5670"/>
                </a:lnTo>
                <a:lnTo>
                  <a:pt x="15549" y="5986"/>
                </a:lnTo>
                <a:lnTo>
                  <a:pt x="15549" y="5864"/>
                </a:lnTo>
                <a:lnTo>
                  <a:pt x="15598" y="5840"/>
                </a:lnTo>
                <a:lnTo>
                  <a:pt x="15646" y="5791"/>
                </a:lnTo>
                <a:lnTo>
                  <a:pt x="15671" y="5718"/>
                </a:lnTo>
                <a:lnTo>
                  <a:pt x="15671" y="5645"/>
                </a:lnTo>
                <a:lnTo>
                  <a:pt x="15671" y="5475"/>
                </a:lnTo>
                <a:lnTo>
                  <a:pt x="15719" y="5305"/>
                </a:lnTo>
                <a:lnTo>
                  <a:pt x="15792" y="5159"/>
                </a:lnTo>
                <a:lnTo>
                  <a:pt x="15890" y="4988"/>
                </a:lnTo>
                <a:lnTo>
                  <a:pt x="16133" y="4696"/>
                </a:lnTo>
                <a:lnTo>
                  <a:pt x="16352" y="4453"/>
                </a:lnTo>
                <a:lnTo>
                  <a:pt x="16425" y="4331"/>
                </a:lnTo>
                <a:close/>
                <a:moveTo>
                  <a:pt x="16571" y="5280"/>
                </a:moveTo>
                <a:lnTo>
                  <a:pt x="16595" y="5621"/>
                </a:lnTo>
                <a:lnTo>
                  <a:pt x="16595" y="6010"/>
                </a:lnTo>
                <a:lnTo>
                  <a:pt x="16401" y="6108"/>
                </a:lnTo>
                <a:lnTo>
                  <a:pt x="16230" y="6254"/>
                </a:lnTo>
                <a:lnTo>
                  <a:pt x="15914" y="6546"/>
                </a:lnTo>
                <a:lnTo>
                  <a:pt x="15719" y="6740"/>
                </a:lnTo>
                <a:lnTo>
                  <a:pt x="15549" y="6959"/>
                </a:lnTo>
                <a:lnTo>
                  <a:pt x="15549" y="6765"/>
                </a:lnTo>
                <a:lnTo>
                  <a:pt x="15622" y="6619"/>
                </a:lnTo>
                <a:lnTo>
                  <a:pt x="15695" y="6497"/>
                </a:lnTo>
                <a:lnTo>
                  <a:pt x="15841" y="6229"/>
                </a:lnTo>
                <a:lnTo>
                  <a:pt x="16036" y="5962"/>
                </a:lnTo>
                <a:lnTo>
                  <a:pt x="16230" y="5670"/>
                </a:lnTo>
                <a:lnTo>
                  <a:pt x="16449" y="5402"/>
                </a:lnTo>
                <a:lnTo>
                  <a:pt x="16571" y="5280"/>
                </a:lnTo>
                <a:close/>
                <a:moveTo>
                  <a:pt x="5743" y="6716"/>
                </a:moveTo>
                <a:lnTo>
                  <a:pt x="5694" y="6740"/>
                </a:lnTo>
                <a:lnTo>
                  <a:pt x="5621" y="6789"/>
                </a:lnTo>
                <a:lnTo>
                  <a:pt x="5475" y="6935"/>
                </a:lnTo>
                <a:lnTo>
                  <a:pt x="5305" y="7105"/>
                </a:lnTo>
                <a:lnTo>
                  <a:pt x="5086" y="7251"/>
                </a:lnTo>
                <a:lnTo>
                  <a:pt x="4867" y="7373"/>
                </a:lnTo>
                <a:lnTo>
                  <a:pt x="4745" y="7422"/>
                </a:lnTo>
                <a:lnTo>
                  <a:pt x="4648" y="7446"/>
                </a:lnTo>
                <a:lnTo>
                  <a:pt x="4429" y="7446"/>
                </a:lnTo>
                <a:lnTo>
                  <a:pt x="4332" y="7397"/>
                </a:lnTo>
                <a:lnTo>
                  <a:pt x="4259" y="7349"/>
                </a:lnTo>
                <a:lnTo>
                  <a:pt x="4186" y="7251"/>
                </a:lnTo>
                <a:lnTo>
                  <a:pt x="4113" y="7130"/>
                </a:lnTo>
                <a:lnTo>
                  <a:pt x="4064" y="7057"/>
                </a:lnTo>
                <a:lnTo>
                  <a:pt x="3991" y="7032"/>
                </a:lnTo>
                <a:lnTo>
                  <a:pt x="3894" y="7032"/>
                </a:lnTo>
                <a:lnTo>
                  <a:pt x="3821" y="7057"/>
                </a:lnTo>
                <a:lnTo>
                  <a:pt x="3553" y="7227"/>
                </a:lnTo>
                <a:lnTo>
                  <a:pt x="3358" y="7324"/>
                </a:lnTo>
                <a:lnTo>
                  <a:pt x="3188" y="7422"/>
                </a:lnTo>
                <a:lnTo>
                  <a:pt x="3042" y="7470"/>
                </a:lnTo>
                <a:lnTo>
                  <a:pt x="2969" y="7470"/>
                </a:lnTo>
                <a:lnTo>
                  <a:pt x="2896" y="7446"/>
                </a:lnTo>
                <a:lnTo>
                  <a:pt x="2847" y="7422"/>
                </a:lnTo>
                <a:lnTo>
                  <a:pt x="2823" y="7349"/>
                </a:lnTo>
                <a:lnTo>
                  <a:pt x="2799" y="7276"/>
                </a:lnTo>
                <a:lnTo>
                  <a:pt x="2799" y="7178"/>
                </a:lnTo>
                <a:lnTo>
                  <a:pt x="2799" y="7130"/>
                </a:lnTo>
                <a:lnTo>
                  <a:pt x="2774" y="7105"/>
                </a:lnTo>
                <a:lnTo>
                  <a:pt x="2726" y="7081"/>
                </a:lnTo>
                <a:lnTo>
                  <a:pt x="2653" y="7081"/>
                </a:lnTo>
                <a:lnTo>
                  <a:pt x="2604" y="7154"/>
                </a:lnTo>
                <a:lnTo>
                  <a:pt x="2555" y="7373"/>
                </a:lnTo>
                <a:lnTo>
                  <a:pt x="2531" y="7470"/>
                </a:lnTo>
                <a:lnTo>
                  <a:pt x="2531" y="7568"/>
                </a:lnTo>
                <a:lnTo>
                  <a:pt x="2555" y="7665"/>
                </a:lnTo>
                <a:lnTo>
                  <a:pt x="2628" y="7762"/>
                </a:lnTo>
                <a:lnTo>
                  <a:pt x="2701" y="7811"/>
                </a:lnTo>
                <a:lnTo>
                  <a:pt x="2823" y="7860"/>
                </a:lnTo>
                <a:lnTo>
                  <a:pt x="2945" y="7884"/>
                </a:lnTo>
                <a:lnTo>
                  <a:pt x="3091" y="7860"/>
                </a:lnTo>
                <a:lnTo>
                  <a:pt x="3212" y="7835"/>
                </a:lnTo>
                <a:lnTo>
                  <a:pt x="3358" y="7787"/>
                </a:lnTo>
                <a:lnTo>
                  <a:pt x="3602" y="7665"/>
                </a:lnTo>
                <a:lnTo>
                  <a:pt x="3845" y="7519"/>
                </a:lnTo>
                <a:lnTo>
                  <a:pt x="3942" y="7641"/>
                </a:lnTo>
                <a:lnTo>
                  <a:pt x="4040" y="7714"/>
                </a:lnTo>
                <a:lnTo>
                  <a:pt x="4137" y="7787"/>
                </a:lnTo>
                <a:lnTo>
                  <a:pt x="4259" y="7835"/>
                </a:lnTo>
                <a:lnTo>
                  <a:pt x="4356" y="7860"/>
                </a:lnTo>
                <a:lnTo>
                  <a:pt x="4478" y="7860"/>
                </a:lnTo>
                <a:lnTo>
                  <a:pt x="4745" y="7835"/>
                </a:lnTo>
                <a:lnTo>
                  <a:pt x="4989" y="7762"/>
                </a:lnTo>
                <a:lnTo>
                  <a:pt x="5232" y="7641"/>
                </a:lnTo>
                <a:lnTo>
                  <a:pt x="5475" y="7495"/>
                </a:lnTo>
                <a:lnTo>
                  <a:pt x="5694" y="7324"/>
                </a:lnTo>
                <a:lnTo>
                  <a:pt x="5816" y="7470"/>
                </a:lnTo>
                <a:lnTo>
                  <a:pt x="5962" y="7592"/>
                </a:lnTo>
                <a:lnTo>
                  <a:pt x="6132" y="7665"/>
                </a:lnTo>
                <a:lnTo>
                  <a:pt x="6327" y="7738"/>
                </a:lnTo>
                <a:lnTo>
                  <a:pt x="6741" y="7738"/>
                </a:lnTo>
                <a:lnTo>
                  <a:pt x="6862" y="7689"/>
                </a:lnTo>
                <a:lnTo>
                  <a:pt x="6984" y="7641"/>
                </a:lnTo>
                <a:lnTo>
                  <a:pt x="7106" y="7592"/>
                </a:lnTo>
                <a:lnTo>
                  <a:pt x="7300" y="7422"/>
                </a:lnTo>
                <a:lnTo>
                  <a:pt x="7422" y="7568"/>
                </a:lnTo>
                <a:lnTo>
                  <a:pt x="7592" y="7665"/>
                </a:lnTo>
                <a:lnTo>
                  <a:pt x="7787" y="7714"/>
                </a:lnTo>
                <a:lnTo>
                  <a:pt x="7982" y="7738"/>
                </a:lnTo>
                <a:lnTo>
                  <a:pt x="8201" y="7714"/>
                </a:lnTo>
                <a:lnTo>
                  <a:pt x="8395" y="7665"/>
                </a:lnTo>
                <a:lnTo>
                  <a:pt x="8590" y="7568"/>
                </a:lnTo>
                <a:lnTo>
                  <a:pt x="8785" y="7446"/>
                </a:lnTo>
                <a:lnTo>
                  <a:pt x="8931" y="7568"/>
                </a:lnTo>
                <a:lnTo>
                  <a:pt x="9101" y="7665"/>
                </a:lnTo>
                <a:lnTo>
                  <a:pt x="9271" y="7738"/>
                </a:lnTo>
                <a:lnTo>
                  <a:pt x="9466" y="7787"/>
                </a:lnTo>
                <a:lnTo>
                  <a:pt x="9636" y="7787"/>
                </a:lnTo>
                <a:lnTo>
                  <a:pt x="9806" y="7762"/>
                </a:lnTo>
                <a:lnTo>
                  <a:pt x="9977" y="7714"/>
                </a:lnTo>
                <a:lnTo>
                  <a:pt x="10098" y="7616"/>
                </a:lnTo>
                <a:lnTo>
                  <a:pt x="10196" y="7714"/>
                </a:lnTo>
                <a:lnTo>
                  <a:pt x="10293" y="7787"/>
                </a:lnTo>
                <a:lnTo>
                  <a:pt x="10415" y="7860"/>
                </a:lnTo>
                <a:lnTo>
                  <a:pt x="10536" y="7908"/>
                </a:lnTo>
                <a:lnTo>
                  <a:pt x="10658" y="7957"/>
                </a:lnTo>
                <a:lnTo>
                  <a:pt x="10780" y="7957"/>
                </a:lnTo>
                <a:lnTo>
                  <a:pt x="10901" y="7908"/>
                </a:lnTo>
                <a:lnTo>
                  <a:pt x="10999" y="7860"/>
                </a:lnTo>
                <a:lnTo>
                  <a:pt x="11120" y="7811"/>
                </a:lnTo>
                <a:lnTo>
                  <a:pt x="11193" y="7714"/>
                </a:lnTo>
                <a:lnTo>
                  <a:pt x="11364" y="7543"/>
                </a:lnTo>
                <a:lnTo>
                  <a:pt x="11607" y="7689"/>
                </a:lnTo>
                <a:lnTo>
                  <a:pt x="11729" y="7762"/>
                </a:lnTo>
                <a:lnTo>
                  <a:pt x="11850" y="7811"/>
                </a:lnTo>
                <a:lnTo>
                  <a:pt x="11972" y="7835"/>
                </a:lnTo>
                <a:lnTo>
                  <a:pt x="12094" y="7835"/>
                </a:lnTo>
                <a:lnTo>
                  <a:pt x="12191" y="7811"/>
                </a:lnTo>
                <a:lnTo>
                  <a:pt x="12288" y="7738"/>
                </a:lnTo>
                <a:lnTo>
                  <a:pt x="12410" y="7835"/>
                </a:lnTo>
                <a:lnTo>
                  <a:pt x="12556" y="7884"/>
                </a:lnTo>
                <a:lnTo>
                  <a:pt x="12726" y="7908"/>
                </a:lnTo>
                <a:lnTo>
                  <a:pt x="12872" y="7884"/>
                </a:lnTo>
                <a:lnTo>
                  <a:pt x="13018" y="7860"/>
                </a:lnTo>
                <a:lnTo>
                  <a:pt x="13164" y="7762"/>
                </a:lnTo>
                <a:lnTo>
                  <a:pt x="13262" y="7665"/>
                </a:lnTo>
                <a:lnTo>
                  <a:pt x="13335" y="7519"/>
                </a:lnTo>
                <a:lnTo>
                  <a:pt x="13335" y="7470"/>
                </a:lnTo>
                <a:lnTo>
                  <a:pt x="13335" y="7446"/>
                </a:lnTo>
                <a:lnTo>
                  <a:pt x="13286" y="7422"/>
                </a:lnTo>
                <a:lnTo>
                  <a:pt x="13262" y="7422"/>
                </a:lnTo>
                <a:lnTo>
                  <a:pt x="13043" y="7470"/>
                </a:lnTo>
                <a:lnTo>
                  <a:pt x="12775" y="7543"/>
                </a:lnTo>
                <a:lnTo>
                  <a:pt x="12653" y="7543"/>
                </a:lnTo>
                <a:lnTo>
                  <a:pt x="12532" y="7519"/>
                </a:lnTo>
                <a:lnTo>
                  <a:pt x="12459" y="7470"/>
                </a:lnTo>
                <a:lnTo>
                  <a:pt x="12434" y="7422"/>
                </a:lnTo>
                <a:lnTo>
                  <a:pt x="12410" y="7373"/>
                </a:lnTo>
                <a:lnTo>
                  <a:pt x="12386" y="7300"/>
                </a:lnTo>
                <a:lnTo>
                  <a:pt x="12337" y="7251"/>
                </a:lnTo>
                <a:lnTo>
                  <a:pt x="12288" y="7203"/>
                </a:lnTo>
                <a:lnTo>
                  <a:pt x="12167" y="7203"/>
                </a:lnTo>
                <a:lnTo>
                  <a:pt x="12118" y="7251"/>
                </a:lnTo>
                <a:lnTo>
                  <a:pt x="12094" y="7300"/>
                </a:lnTo>
                <a:lnTo>
                  <a:pt x="12069" y="7373"/>
                </a:lnTo>
                <a:lnTo>
                  <a:pt x="12069" y="7422"/>
                </a:lnTo>
                <a:lnTo>
                  <a:pt x="12045" y="7470"/>
                </a:lnTo>
                <a:lnTo>
                  <a:pt x="12021" y="7495"/>
                </a:lnTo>
                <a:lnTo>
                  <a:pt x="11899" y="7495"/>
                </a:lnTo>
                <a:lnTo>
                  <a:pt x="11777" y="7446"/>
                </a:lnTo>
                <a:lnTo>
                  <a:pt x="11583" y="7300"/>
                </a:lnTo>
                <a:lnTo>
                  <a:pt x="11461" y="7178"/>
                </a:lnTo>
                <a:lnTo>
                  <a:pt x="11388" y="7154"/>
                </a:lnTo>
                <a:lnTo>
                  <a:pt x="11339" y="7130"/>
                </a:lnTo>
                <a:lnTo>
                  <a:pt x="11266" y="7154"/>
                </a:lnTo>
                <a:lnTo>
                  <a:pt x="11218" y="7178"/>
                </a:lnTo>
                <a:lnTo>
                  <a:pt x="11047" y="7397"/>
                </a:lnTo>
                <a:lnTo>
                  <a:pt x="10926" y="7495"/>
                </a:lnTo>
                <a:lnTo>
                  <a:pt x="10804" y="7543"/>
                </a:lnTo>
                <a:lnTo>
                  <a:pt x="10707" y="7568"/>
                </a:lnTo>
                <a:lnTo>
                  <a:pt x="10609" y="7568"/>
                </a:lnTo>
                <a:lnTo>
                  <a:pt x="10536" y="7519"/>
                </a:lnTo>
                <a:lnTo>
                  <a:pt x="10463" y="7422"/>
                </a:lnTo>
                <a:lnTo>
                  <a:pt x="10390" y="7324"/>
                </a:lnTo>
                <a:lnTo>
                  <a:pt x="10342" y="7178"/>
                </a:lnTo>
                <a:lnTo>
                  <a:pt x="10342" y="7105"/>
                </a:lnTo>
                <a:lnTo>
                  <a:pt x="10293" y="7032"/>
                </a:lnTo>
                <a:lnTo>
                  <a:pt x="10244" y="7008"/>
                </a:lnTo>
                <a:lnTo>
                  <a:pt x="10196" y="6984"/>
                </a:lnTo>
                <a:lnTo>
                  <a:pt x="10123" y="6984"/>
                </a:lnTo>
                <a:lnTo>
                  <a:pt x="10074" y="7008"/>
                </a:lnTo>
                <a:lnTo>
                  <a:pt x="10025" y="7057"/>
                </a:lnTo>
                <a:lnTo>
                  <a:pt x="9977" y="7130"/>
                </a:lnTo>
                <a:lnTo>
                  <a:pt x="9952" y="7227"/>
                </a:lnTo>
                <a:lnTo>
                  <a:pt x="9904" y="7300"/>
                </a:lnTo>
                <a:lnTo>
                  <a:pt x="9831" y="7349"/>
                </a:lnTo>
                <a:lnTo>
                  <a:pt x="9782" y="7397"/>
                </a:lnTo>
                <a:lnTo>
                  <a:pt x="9709" y="7422"/>
                </a:lnTo>
                <a:lnTo>
                  <a:pt x="9636" y="7422"/>
                </a:lnTo>
                <a:lnTo>
                  <a:pt x="9466" y="7397"/>
                </a:lnTo>
                <a:lnTo>
                  <a:pt x="9320" y="7349"/>
                </a:lnTo>
                <a:lnTo>
                  <a:pt x="9174" y="7251"/>
                </a:lnTo>
                <a:lnTo>
                  <a:pt x="9028" y="7154"/>
                </a:lnTo>
                <a:lnTo>
                  <a:pt x="8906" y="7032"/>
                </a:lnTo>
                <a:lnTo>
                  <a:pt x="8858" y="6984"/>
                </a:lnTo>
                <a:lnTo>
                  <a:pt x="8687" y="6984"/>
                </a:lnTo>
                <a:lnTo>
                  <a:pt x="8639" y="7032"/>
                </a:lnTo>
                <a:lnTo>
                  <a:pt x="8517" y="7130"/>
                </a:lnTo>
                <a:lnTo>
                  <a:pt x="8371" y="7227"/>
                </a:lnTo>
                <a:lnTo>
                  <a:pt x="8201" y="7300"/>
                </a:lnTo>
                <a:lnTo>
                  <a:pt x="8030" y="7349"/>
                </a:lnTo>
                <a:lnTo>
                  <a:pt x="7860" y="7349"/>
                </a:lnTo>
                <a:lnTo>
                  <a:pt x="7787" y="7324"/>
                </a:lnTo>
                <a:lnTo>
                  <a:pt x="7738" y="7300"/>
                </a:lnTo>
                <a:lnTo>
                  <a:pt x="7665" y="7251"/>
                </a:lnTo>
                <a:lnTo>
                  <a:pt x="7641" y="7178"/>
                </a:lnTo>
                <a:lnTo>
                  <a:pt x="7592" y="7105"/>
                </a:lnTo>
                <a:lnTo>
                  <a:pt x="7592" y="7008"/>
                </a:lnTo>
                <a:lnTo>
                  <a:pt x="7568" y="6935"/>
                </a:lnTo>
                <a:lnTo>
                  <a:pt x="7544" y="6886"/>
                </a:lnTo>
                <a:lnTo>
                  <a:pt x="7495" y="6838"/>
                </a:lnTo>
                <a:lnTo>
                  <a:pt x="7446" y="6813"/>
                </a:lnTo>
                <a:lnTo>
                  <a:pt x="7398" y="6789"/>
                </a:lnTo>
                <a:lnTo>
                  <a:pt x="7325" y="6789"/>
                </a:lnTo>
                <a:lnTo>
                  <a:pt x="7276" y="6813"/>
                </a:lnTo>
                <a:lnTo>
                  <a:pt x="7227" y="6862"/>
                </a:lnTo>
                <a:lnTo>
                  <a:pt x="7057" y="7057"/>
                </a:lnTo>
                <a:lnTo>
                  <a:pt x="6960" y="7154"/>
                </a:lnTo>
                <a:lnTo>
                  <a:pt x="6862" y="7251"/>
                </a:lnTo>
                <a:lnTo>
                  <a:pt x="6741" y="7300"/>
                </a:lnTo>
                <a:lnTo>
                  <a:pt x="6619" y="7324"/>
                </a:lnTo>
                <a:lnTo>
                  <a:pt x="6473" y="7324"/>
                </a:lnTo>
                <a:lnTo>
                  <a:pt x="6351" y="7300"/>
                </a:lnTo>
                <a:lnTo>
                  <a:pt x="6230" y="7251"/>
                </a:lnTo>
                <a:lnTo>
                  <a:pt x="6108" y="7178"/>
                </a:lnTo>
                <a:lnTo>
                  <a:pt x="6035" y="7057"/>
                </a:lnTo>
                <a:lnTo>
                  <a:pt x="5986" y="6935"/>
                </a:lnTo>
                <a:lnTo>
                  <a:pt x="5986" y="6886"/>
                </a:lnTo>
                <a:lnTo>
                  <a:pt x="5962" y="6838"/>
                </a:lnTo>
                <a:lnTo>
                  <a:pt x="5913" y="6789"/>
                </a:lnTo>
                <a:lnTo>
                  <a:pt x="5865" y="6740"/>
                </a:lnTo>
                <a:lnTo>
                  <a:pt x="5792" y="6716"/>
                </a:lnTo>
                <a:close/>
                <a:moveTo>
                  <a:pt x="16595" y="6302"/>
                </a:moveTo>
                <a:lnTo>
                  <a:pt x="16547" y="7081"/>
                </a:lnTo>
                <a:lnTo>
                  <a:pt x="16401" y="7203"/>
                </a:lnTo>
                <a:lnTo>
                  <a:pt x="16279" y="7349"/>
                </a:lnTo>
                <a:lnTo>
                  <a:pt x="16011" y="7665"/>
                </a:lnTo>
                <a:lnTo>
                  <a:pt x="15792" y="7908"/>
                </a:lnTo>
                <a:lnTo>
                  <a:pt x="15573" y="8200"/>
                </a:lnTo>
                <a:lnTo>
                  <a:pt x="15573" y="7689"/>
                </a:lnTo>
                <a:lnTo>
                  <a:pt x="15573" y="7665"/>
                </a:lnTo>
                <a:lnTo>
                  <a:pt x="15671" y="7470"/>
                </a:lnTo>
                <a:lnTo>
                  <a:pt x="15768" y="7276"/>
                </a:lnTo>
                <a:lnTo>
                  <a:pt x="16011" y="6935"/>
                </a:lnTo>
                <a:lnTo>
                  <a:pt x="16303" y="6619"/>
                </a:lnTo>
                <a:lnTo>
                  <a:pt x="16595" y="6302"/>
                </a:lnTo>
                <a:close/>
                <a:moveTo>
                  <a:pt x="16547" y="7592"/>
                </a:moveTo>
                <a:lnTo>
                  <a:pt x="16522" y="8663"/>
                </a:lnTo>
                <a:lnTo>
                  <a:pt x="16425" y="8711"/>
                </a:lnTo>
                <a:lnTo>
                  <a:pt x="16328" y="8760"/>
                </a:lnTo>
                <a:lnTo>
                  <a:pt x="16157" y="8930"/>
                </a:lnTo>
                <a:lnTo>
                  <a:pt x="15841" y="9271"/>
                </a:lnTo>
                <a:lnTo>
                  <a:pt x="15719" y="9417"/>
                </a:lnTo>
                <a:lnTo>
                  <a:pt x="15573" y="9612"/>
                </a:lnTo>
                <a:lnTo>
                  <a:pt x="15573" y="8882"/>
                </a:lnTo>
                <a:lnTo>
                  <a:pt x="15671" y="8857"/>
                </a:lnTo>
                <a:lnTo>
                  <a:pt x="15744" y="8784"/>
                </a:lnTo>
                <a:lnTo>
                  <a:pt x="15890" y="8517"/>
                </a:lnTo>
                <a:lnTo>
                  <a:pt x="16060" y="8273"/>
                </a:lnTo>
                <a:lnTo>
                  <a:pt x="16401" y="7811"/>
                </a:lnTo>
                <a:lnTo>
                  <a:pt x="16547" y="7592"/>
                </a:lnTo>
                <a:close/>
                <a:moveTo>
                  <a:pt x="9734" y="9149"/>
                </a:moveTo>
                <a:lnTo>
                  <a:pt x="9661" y="9174"/>
                </a:lnTo>
                <a:lnTo>
                  <a:pt x="9588" y="9198"/>
                </a:lnTo>
                <a:lnTo>
                  <a:pt x="9539" y="9247"/>
                </a:lnTo>
                <a:lnTo>
                  <a:pt x="9466" y="9368"/>
                </a:lnTo>
                <a:lnTo>
                  <a:pt x="9442" y="9490"/>
                </a:lnTo>
                <a:lnTo>
                  <a:pt x="9320" y="9587"/>
                </a:lnTo>
                <a:lnTo>
                  <a:pt x="9174" y="9660"/>
                </a:lnTo>
                <a:lnTo>
                  <a:pt x="9052" y="9685"/>
                </a:lnTo>
                <a:lnTo>
                  <a:pt x="8882" y="9685"/>
                </a:lnTo>
                <a:lnTo>
                  <a:pt x="8785" y="9660"/>
                </a:lnTo>
                <a:lnTo>
                  <a:pt x="8736" y="9636"/>
                </a:lnTo>
                <a:lnTo>
                  <a:pt x="8687" y="9587"/>
                </a:lnTo>
                <a:lnTo>
                  <a:pt x="8663" y="9539"/>
                </a:lnTo>
                <a:lnTo>
                  <a:pt x="8663" y="9441"/>
                </a:lnTo>
                <a:lnTo>
                  <a:pt x="8639" y="9368"/>
                </a:lnTo>
                <a:lnTo>
                  <a:pt x="8590" y="9320"/>
                </a:lnTo>
                <a:lnTo>
                  <a:pt x="8517" y="9295"/>
                </a:lnTo>
                <a:lnTo>
                  <a:pt x="8444" y="9271"/>
                </a:lnTo>
                <a:lnTo>
                  <a:pt x="8395" y="9295"/>
                </a:lnTo>
                <a:lnTo>
                  <a:pt x="8322" y="9344"/>
                </a:lnTo>
                <a:lnTo>
                  <a:pt x="8274" y="9417"/>
                </a:lnTo>
                <a:lnTo>
                  <a:pt x="8249" y="9466"/>
                </a:lnTo>
                <a:lnTo>
                  <a:pt x="8201" y="9514"/>
                </a:lnTo>
                <a:lnTo>
                  <a:pt x="8079" y="9587"/>
                </a:lnTo>
                <a:lnTo>
                  <a:pt x="7933" y="9612"/>
                </a:lnTo>
                <a:lnTo>
                  <a:pt x="7738" y="9636"/>
                </a:lnTo>
                <a:lnTo>
                  <a:pt x="7568" y="9636"/>
                </a:lnTo>
                <a:lnTo>
                  <a:pt x="7422" y="9587"/>
                </a:lnTo>
                <a:lnTo>
                  <a:pt x="7325" y="9514"/>
                </a:lnTo>
                <a:lnTo>
                  <a:pt x="7276" y="9466"/>
                </a:lnTo>
                <a:lnTo>
                  <a:pt x="7252" y="9417"/>
                </a:lnTo>
                <a:lnTo>
                  <a:pt x="7252" y="9344"/>
                </a:lnTo>
                <a:lnTo>
                  <a:pt x="7227" y="9295"/>
                </a:lnTo>
                <a:lnTo>
                  <a:pt x="7179" y="9247"/>
                </a:lnTo>
                <a:lnTo>
                  <a:pt x="7130" y="9222"/>
                </a:lnTo>
                <a:lnTo>
                  <a:pt x="7081" y="9198"/>
                </a:lnTo>
                <a:lnTo>
                  <a:pt x="7008" y="9198"/>
                </a:lnTo>
                <a:lnTo>
                  <a:pt x="6960" y="9222"/>
                </a:lnTo>
                <a:lnTo>
                  <a:pt x="6887" y="9247"/>
                </a:lnTo>
                <a:lnTo>
                  <a:pt x="6765" y="9417"/>
                </a:lnTo>
                <a:lnTo>
                  <a:pt x="6643" y="9563"/>
                </a:lnTo>
                <a:lnTo>
                  <a:pt x="6570" y="9636"/>
                </a:lnTo>
                <a:lnTo>
                  <a:pt x="6449" y="9685"/>
                </a:lnTo>
                <a:lnTo>
                  <a:pt x="6327" y="9733"/>
                </a:lnTo>
                <a:lnTo>
                  <a:pt x="6205" y="9758"/>
                </a:lnTo>
                <a:lnTo>
                  <a:pt x="6084" y="9758"/>
                </a:lnTo>
                <a:lnTo>
                  <a:pt x="6035" y="9733"/>
                </a:lnTo>
                <a:lnTo>
                  <a:pt x="5986" y="9709"/>
                </a:lnTo>
                <a:lnTo>
                  <a:pt x="5962" y="9660"/>
                </a:lnTo>
                <a:lnTo>
                  <a:pt x="5938" y="9612"/>
                </a:lnTo>
                <a:lnTo>
                  <a:pt x="5938" y="9514"/>
                </a:lnTo>
                <a:lnTo>
                  <a:pt x="5962" y="9441"/>
                </a:lnTo>
                <a:lnTo>
                  <a:pt x="5962" y="9344"/>
                </a:lnTo>
                <a:lnTo>
                  <a:pt x="5938" y="9271"/>
                </a:lnTo>
                <a:lnTo>
                  <a:pt x="5865" y="9198"/>
                </a:lnTo>
                <a:lnTo>
                  <a:pt x="5792" y="9174"/>
                </a:lnTo>
                <a:lnTo>
                  <a:pt x="5646" y="9174"/>
                </a:lnTo>
                <a:lnTo>
                  <a:pt x="5573" y="9247"/>
                </a:lnTo>
                <a:lnTo>
                  <a:pt x="5548" y="9320"/>
                </a:lnTo>
                <a:lnTo>
                  <a:pt x="5500" y="9417"/>
                </a:lnTo>
                <a:lnTo>
                  <a:pt x="5451" y="9490"/>
                </a:lnTo>
                <a:lnTo>
                  <a:pt x="5378" y="9587"/>
                </a:lnTo>
                <a:lnTo>
                  <a:pt x="5305" y="9636"/>
                </a:lnTo>
                <a:lnTo>
                  <a:pt x="5183" y="9685"/>
                </a:lnTo>
                <a:lnTo>
                  <a:pt x="5086" y="9733"/>
                </a:lnTo>
                <a:lnTo>
                  <a:pt x="4843" y="9782"/>
                </a:lnTo>
                <a:lnTo>
                  <a:pt x="4624" y="9782"/>
                </a:lnTo>
                <a:lnTo>
                  <a:pt x="4502" y="9733"/>
                </a:lnTo>
                <a:lnTo>
                  <a:pt x="4405" y="9709"/>
                </a:lnTo>
                <a:lnTo>
                  <a:pt x="4332" y="9636"/>
                </a:lnTo>
                <a:lnTo>
                  <a:pt x="4259" y="9587"/>
                </a:lnTo>
                <a:lnTo>
                  <a:pt x="4210" y="9490"/>
                </a:lnTo>
                <a:lnTo>
                  <a:pt x="4161" y="9393"/>
                </a:lnTo>
                <a:lnTo>
                  <a:pt x="4161" y="9344"/>
                </a:lnTo>
                <a:lnTo>
                  <a:pt x="4137" y="9295"/>
                </a:lnTo>
                <a:lnTo>
                  <a:pt x="4040" y="9247"/>
                </a:lnTo>
                <a:lnTo>
                  <a:pt x="3942" y="9222"/>
                </a:lnTo>
                <a:lnTo>
                  <a:pt x="3869" y="9247"/>
                </a:lnTo>
                <a:lnTo>
                  <a:pt x="3602" y="9417"/>
                </a:lnTo>
                <a:lnTo>
                  <a:pt x="3407" y="9539"/>
                </a:lnTo>
                <a:lnTo>
                  <a:pt x="3212" y="9660"/>
                </a:lnTo>
                <a:lnTo>
                  <a:pt x="3018" y="9733"/>
                </a:lnTo>
                <a:lnTo>
                  <a:pt x="2872" y="9733"/>
                </a:lnTo>
                <a:lnTo>
                  <a:pt x="2823" y="9709"/>
                </a:lnTo>
                <a:lnTo>
                  <a:pt x="2774" y="9660"/>
                </a:lnTo>
                <a:lnTo>
                  <a:pt x="2774" y="9587"/>
                </a:lnTo>
                <a:lnTo>
                  <a:pt x="2774" y="9490"/>
                </a:lnTo>
                <a:lnTo>
                  <a:pt x="2774" y="9417"/>
                </a:lnTo>
                <a:lnTo>
                  <a:pt x="2750" y="9368"/>
                </a:lnTo>
                <a:lnTo>
                  <a:pt x="2726" y="9344"/>
                </a:lnTo>
                <a:lnTo>
                  <a:pt x="2677" y="9320"/>
                </a:lnTo>
                <a:lnTo>
                  <a:pt x="2653" y="9295"/>
                </a:lnTo>
                <a:lnTo>
                  <a:pt x="2604" y="9320"/>
                </a:lnTo>
                <a:lnTo>
                  <a:pt x="2555" y="9320"/>
                </a:lnTo>
                <a:lnTo>
                  <a:pt x="2507" y="9368"/>
                </a:lnTo>
                <a:lnTo>
                  <a:pt x="2458" y="9490"/>
                </a:lnTo>
                <a:lnTo>
                  <a:pt x="2434" y="9612"/>
                </a:lnTo>
                <a:lnTo>
                  <a:pt x="2434" y="9733"/>
                </a:lnTo>
                <a:lnTo>
                  <a:pt x="2458" y="9831"/>
                </a:lnTo>
                <a:lnTo>
                  <a:pt x="2531" y="9928"/>
                </a:lnTo>
                <a:lnTo>
                  <a:pt x="2604" y="10025"/>
                </a:lnTo>
                <a:lnTo>
                  <a:pt x="2726" y="10098"/>
                </a:lnTo>
                <a:lnTo>
                  <a:pt x="2847" y="10147"/>
                </a:lnTo>
                <a:lnTo>
                  <a:pt x="2969" y="10171"/>
                </a:lnTo>
                <a:lnTo>
                  <a:pt x="3115" y="10147"/>
                </a:lnTo>
                <a:lnTo>
                  <a:pt x="3237" y="10123"/>
                </a:lnTo>
                <a:lnTo>
                  <a:pt x="3358" y="10074"/>
                </a:lnTo>
                <a:lnTo>
                  <a:pt x="3626" y="9928"/>
                </a:lnTo>
                <a:lnTo>
                  <a:pt x="3845" y="9758"/>
                </a:lnTo>
                <a:lnTo>
                  <a:pt x="3918" y="9855"/>
                </a:lnTo>
                <a:lnTo>
                  <a:pt x="3991" y="9952"/>
                </a:lnTo>
                <a:lnTo>
                  <a:pt x="4088" y="10025"/>
                </a:lnTo>
                <a:lnTo>
                  <a:pt x="4186" y="10074"/>
                </a:lnTo>
                <a:lnTo>
                  <a:pt x="4429" y="10171"/>
                </a:lnTo>
                <a:lnTo>
                  <a:pt x="4672" y="10196"/>
                </a:lnTo>
                <a:lnTo>
                  <a:pt x="4940" y="10196"/>
                </a:lnTo>
                <a:lnTo>
                  <a:pt x="5208" y="10147"/>
                </a:lnTo>
                <a:lnTo>
                  <a:pt x="5427" y="10050"/>
                </a:lnTo>
                <a:lnTo>
                  <a:pt x="5646" y="9928"/>
                </a:lnTo>
                <a:lnTo>
                  <a:pt x="5743" y="10001"/>
                </a:lnTo>
                <a:lnTo>
                  <a:pt x="5840" y="10098"/>
                </a:lnTo>
                <a:lnTo>
                  <a:pt x="5986" y="10147"/>
                </a:lnTo>
                <a:lnTo>
                  <a:pt x="6132" y="10196"/>
                </a:lnTo>
                <a:lnTo>
                  <a:pt x="6278" y="10220"/>
                </a:lnTo>
                <a:lnTo>
                  <a:pt x="6424" y="10196"/>
                </a:lnTo>
                <a:lnTo>
                  <a:pt x="6546" y="10171"/>
                </a:lnTo>
                <a:lnTo>
                  <a:pt x="6643" y="10123"/>
                </a:lnTo>
                <a:lnTo>
                  <a:pt x="6741" y="10050"/>
                </a:lnTo>
                <a:lnTo>
                  <a:pt x="6838" y="9977"/>
                </a:lnTo>
                <a:lnTo>
                  <a:pt x="7008" y="9782"/>
                </a:lnTo>
                <a:lnTo>
                  <a:pt x="7130" y="9879"/>
                </a:lnTo>
                <a:lnTo>
                  <a:pt x="7300" y="9977"/>
                </a:lnTo>
                <a:lnTo>
                  <a:pt x="7471" y="10025"/>
                </a:lnTo>
                <a:lnTo>
                  <a:pt x="7665" y="10050"/>
                </a:lnTo>
                <a:lnTo>
                  <a:pt x="7860" y="10050"/>
                </a:lnTo>
                <a:lnTo>
                  <a:pt x="8030" y="10025"/>
                </a:lnTo>
                <a:lnTo>
                  <a:pt x="8225" y="9952"/>
                </a:lnTo>
                <a:lnTo>
                  <a:pt x="8371" y="9879"/>
                </a:lnTo>
                <a:lnTo>
                  <a:pt x="8493" y="9977"/>
                </a:lnTo>
                <a:lnTo>
                  <a:pt x="8639" y="10025"/>
                </a:lnTo>
                <a:lnTo>
                  <a:pt x="8785" y="10074"/>
                </a:lnTo>
                <a:lnTo>
                  <a:pt x="8955" y="10074"/>
                </a:lnTo>
                <a:lnTo>
                  <a:pt x="9125" y="10050"/>
                </a:lnTo>
                <a:lnTo>
                  <a:pt x="9320" y="10001"/>
                </a:lnTo>
                <a:lnTo>
                  <a:pt x="9466" y="9928"/>
                </a:lnTo>
                <a:lnTo>
                  <a:pt x="9636" y="9831"/>
                </a:lnTo>
                <a:lnTo>
                  <a:pt x="9734" y="9904"/>
                </a:lnTo>
                <a:lnTo>
                  <a:pt x="9855" y="9952"/>
                </a:lnTo>
                <a:lnTo>
                  <a:pt x="10001" y="9977"/>
                </a:lnTo>
                <a:lnTo>
                  <a:pt x="10147" y="10001"/>
                </a:lnTo>
                <a:lnTo>
                  <a:pt x="10293" y="10001"/>
                </a:lnTo>
                <a:lnTo>
                  <a:pt x="10439" y="9977"/>
                </a:lnTo>
                <a:lnTo>
                  <a:pt x="10561" y="9928"/>
                </a:lnTo>
                <a:lnTo>
                  <a:pt x="10682" y="9855"/>
                </a:lnTo>
                <a:lnTo>
                  <a:pt x="10780" y="9952"/>
                </a:lnTo>
                <a:lnTo>
                  <a:pt x="10901" y="10001"/>
                </a:lnTo>
                <a:lnTo>
                  <a:pt x="11193" y="10001"/>
                </a:lnTo>
                <a:lnTo>
                  <a:pt x="11339" y="9952"/>
                </a:lnTo>
                <a:lnTo>
                  <a:pt x="11510" y="9904"/>
                </a:lnTo>
                <a:lnTo>
                  <a:pt x="11656" y="9831"/>
                </a:lnTo>
                <a:lnTo>
                  <a:pt x="11802" y="9733"/>
                </a:lnTo>
                <a:lnTo>
                  <a:pt x="11850" y="9806"/>
                </a:lnTo>
                <a:lnTo>
                  <a:pt x="11923" y="9855"/>
                </a:lnTo>
                <a:lnTo>
                  <a:pt x="12069" y="9928"/>
                </a:lnTo>
                <a:lnTo>
                  <a:pt x="12240" y="9952"/>
                </a:lnTo>
                <a:lnTo>
                  <a:pt x="12434" y="9952"/>
                </a:lnTo>
                <a:lnTo>
                  <a:pt x="12629" y="9904"/>
                </a:lnTo>
                <a:lnTo>
                  <a:pt x="12824" y="9831"/>
                </a:lnTo>
                <a:lnTo>
                  <a:pt x="13018" y="9758"/>
                </a:lnTo>
                <a:lnTo>
                  <a:pt x="13164" y="9660"/>
                </a:lnTo>
                <a:lnTo>
                  <a:pt x="13237" y="9612"/>
                </a:lnTo>
                <a:lnTo>
                  <a:pt x="13262" y="9539"/>
                </a:lnTo>
                <a:lnTo>
                  <a:pt x="13262" y="9466"/>
                </a:lnTo>
                <a:lnTo>
                  <a:pt x="13237" y="9393"/>
                </a:lnTo>
                <a:lnTo>
                  <a:pt x="13189" y="9344"/>
                </a:lnTo>
                <a:lnTo>
                  <a:pt x="13116" y="9320"/>
                </a:lnTo>
                <a:lnTo>
                  <a:pt x="13067" y="9320"/>
                </a:lnTo>
                <a:lnTo>
                  <a:pt x="12994" y="9344"/>
                </a:lnTo>
                <a:lnTo>
                  <a:pt x="12775" y="9466"/>
                </a:lnTo>
                <a:lnTo>
                  <a:pt x="12605" y="9539"/>
                </a:lnTo>
                <a:lnTo>
                  <a:pt x="12459" y="9587"/>
                </a:lnTo>
                <a:lnTo>
                  <a:pt x="12288" y="9612"/>
                </a:lnTo>
                <a:lnTo>
                  <a:pt x="12167" y="9612"/>
                </a:lnTo>
                <a:lnTo>
                  <a:pt x="12118" y="9587"/>
                </a:lnTo>
                <a:lnTo>
                  <a:pt x="12094" y="9539"/>
                </a:lnTo>
                <a:lnTo>
                  <a:pt x="12069" y="9490"/>
                </a:lnTo>
                <a:lnTo>
                  <a:pt x="12069" y="9417"/>
                </a:lnTo>
                <a:lnTo>
                  <a:pt x="12069" y="9368"/>
                </a:lnTo>
                <a:lnTo>
                  <a:pt x="12045" y="9295"/>
                </a:lnTo>
                <a:lnTo>
                  <a:pt x="12021" y="9247"/>
                </a:lnTo>
                <a:lnTo>
                  <a:pt x="11972" y="9222"/>
                </a:lnTo>
                <a:lnTo>
                  <a:pt x="11875" y="9222"/>
                </a:lnTo>
                <a:lnTo>
                  <a:pt x="11826" y="9247"/>
                </a:lnTo>
                <a:lnTo>
                  <a:pt x="11777" y="9295"/>
                </a:lnTo>
                <a:lnTo>
                  <a:pt x="11704" y="9393"/>
                </a:lnTo>
                <a:lnTo>
                  <a:pt x="11583" y="9490"/>
                </a:lnTo>
                <a:lnTo>
                  <a:pt x="11437" y="9587"/>
                </a:lnTo>
                <a:lnTo>
                  <a:pt x="11266" y="9660"/>
                </a:lnTo>
                <a:lnTo>
                  <a:pt x="11120" y="9709"/>
                </a:lnTo>
                <a:lnTo>
                  <a:pt x="11072" y="9709"/>
                </a:lnTo>
                <a:lnTo>
                  <a:pt x="11023" y="9685"/>
                </a:lnTo>
                <a:lnTo>
                  <a:pt x="10974" y="9660"/>
                </a:lnTo>
                <a:lnTo>
                  <a:pt x="10950" y="9612"/>
                </a:lnTo>
                <a:lnTo>
                  <a:pt x="10950" y="9539"/>
                </a:lnTo>
                <a:lnTo>
                  <a:pt x="10974" y="9441"/>
                </a:lnTo>
                <a:lnTo>
                  <a:pt x="10974" y="9393"/>
                </a:lnTo>
                <a:lnTo>
                  <a:pt x="10950" y="9320"/>
                </a:lnTo>
                <a:lnTo>
                  <a:pt x="10926" y="9271"/>
                </a:lnTo>
                <a:lnTo>
                  <a:pt x="10853" y="9271"/>
                </a:lnTo>
                <a:lnTo>
                  <a:pt x="10804" y="9247"/>
                </a:lnTo>
                <a:lnTo>
                  <a:pt x="10755" y="9271"/>
                </a:lnTo>
                <a:lnTo>
                  <a:pt x="10682" y="9295"/>
                </a:lnTo>
                <a:lnTo>
                  <a:pt x="10658" y="9368"/>
                </a:lnTo>
                <a:lnTo>
                  <a:pt x="10585" y="9490"/>
                </a:lnTo>
                <a:lnTo>
                  <a:pt x="10463" y="9587"/>
                </a:lnTo>
                <a:lnTo>
                  <a:pt x="10342" y="9636"/>
                </a:lnTo>
                <a:lnTo>
                  <a:pt x="10025" y="9636"/>
                </a:lnTo>
                <a:lnTo>
                  <a:pt x="9928" y="9587"/>
                </a:lnTo>
                <a:lnTo>
                  <a:pt x="9855" y="9563"/>
                </a:lnTo>
                <a:lnTo>
                  <a:pt x="9904" y="9393"/>
                </a:lnTo>
                <a:lnTo>
                  <a:pt x="9904" y="9320"/>
                </a:lnTo>
                <a:lnTo>
                  <a:pt x="9879" y="9247"/>
                </a:lnTo>
                <a:lnTo>
                  <a:pt x="9831" y="9198"/>
                </a:lnTo>
                <a:lnTo>
                  <a:pt x="9782" y="9174"/>
                </a:lnTo>
                <a:lnTo>
                  <a:pt x="9734" y="9149"/>
                </a:lnTo>
                <a:close/>
                <a:moveTo>
                  <a:pt x="16522" y="9003"/>
                </a:moveTo>
                <a:lnTo>
                  <a:pt x="16522" y="9879"/>
                </a:lnTo>
                <a:lnTo>
                  <a:pt x="16401" y="9879"/>
                </a:lnTo>
                <a:lnTo>
                  <a:pt x="16279" y="9928"/>
                </a:lnTo>
                <a:lnTo>
                  <a:pt x="16182" y="9977"/>
                </a:lnTo>
                <a:lnTo>
                  <a:pt x="16084" y="10050"/>
                </a:lnTo>
                <a:lnTo>
                  <a:pt x="15914" y="10196"/>
                </a:lnTo>
                <a:lnTo>
                  <a:pt x="15744" y="10390"/>
                </a:lnTo>
                <a:lnTo>
                  <a:pt x="15598" y="10561"/>
                </a:lnTo>
                <a:lnTo>
                  <a:pt x="15598" y="10342"/>
                </a:lnTo>
                <a:lnTo>
                  <a:pt x="15646" y="10317"/>
                </a:lnTo>
                <a:lnTo>
                  <a:pt x="15671" y="10269"/>
                </a:lnTo>
                <a:lnTo>
                  <a:pt x="15890" y="9879"/>
                </a:lnTo>
                <a:lnTo>
                  <a:pt x="16011" y="9685"/>
                </a:lnTo>
                <a:lnTo>
                  <a:pt x="16133" y="9490"/>
                </a:lnTo>
                <a:lnTo>
                  <a:pt x="16328" y="9271"/>
                </a:lnTo>
                <a:lnTo>
                  <a:pt x="16522" y="9003"/>
                </a:lnTo>
                <a:close/>
                <a:moveTo>
                  <a:pt x="16522" y="10001"/>
                </a:moveTo>
                <a:lnTo>
                  <a:pt x="16522" y="10755"/>
                </a:lnTo>
                <a:lnTo>
                  <a:pt x="16352" y="10853"/>
                </a:lnTo>
                <a:lnTo>
                  <a:pt x="16230" y="10974"/>
                </a:lnTo>
                <a:lnTo>
                  <a:pt x="15987" y="11242"/>
                </a:lnTo>
                <a:lnTo>
                  <a:pt x="15792" y="11461"/>
                </a:lnTo>
                <a:lnTo>
                  <a:pt x="15598" y="11704"/>
                </a:lnTo>
                <a:lnTo>
                  <a:pt x="15598" y="11291"/>
                </a:lnTo>
                <a:lnTo>
                  <a:pt x="15768" y="10974"/>
                </a:lnTo>
                <a:lnTo>
                  <a:pt x="15963" y="10682"/>
                </a:lnTo>
                <a:lnTo>
                  <a:pt x="16255" y="10342"/>
                </a:lnTo>
                <a:lnTo>
                  <a:pt x="16522" y="10001"/>
                </a:lnTo>
                <a:close/>
                <a:moveTo>
                  <a:pt x="10244" y="11145"/>
                </a:moveTo>
                <a:lnTo>
                  <a:pt x="10171" y="11193"/>
                </a:lnTo>
                <a:lnTo>
                  <a:pt x="10123" y="11242"/>
                </a:lnTo>
                <a:lnTo>
                  <a:pt x="9928" y="11534"/>
                </a:lnTo>
                <a:lnTo>
                  <a:pt x="9831" y="11656"/>
                </a:lnTo>
                <a:lnTo>
                  <a:pt x="9709" y="11753"/>
                </a:lnTo>
                <a:lnTo>
                  <a:pt x="9636" y="11802"/>
                </a:lnTo>
                <a:lnTo>
                  <a:pt x="9539" y="11826"/>
                </a:lnTo>
                <a:lnTo>
                  <a:pt x="9320" y="11826"/>
                </a:lnTo>
                <a:lnTo>
                  <a:pt x="9223" y="11802"/>
                </a:lnTo>
                <a:lnTo>
                  <a:pt x="9150" y="11753"/>
                </a:lnTo>
                <a:lnTo>
                  <a:pt x="9077" y="11680"/>
                </a:lnTo>
                <a:lnTo>
                  <a:pt x="9052" y="11607"/>
                </a:lnTo>
                <a:lnTo>
                  <a:pt x="9125" y="11412"/>
                </a:lnTo>
                <a:lnTo>
                  <a:pt x="9125" y="11339"/>
                </a:lnTo>
                <a:lnTo>
                  <a:pt x="9101" y="11266"/>
                </a:lnTo>
                <a:lnTo>
                  <a:pt x="9052" y="11218"/>
                </a:lnTo>
                <a:lnTo>
                  <a:pt x="9004" y="11169"/>
                </a:lnTo>
                <a:lnTo>
                  <a:pt x="8882" y="11169"/>
                </a:lnTo>
                <a:lnTo>
                  <a:pt x="8809" y="11193"/>
                </a:lnTo>
                <a:lnTo>
                  <a:pt x="8760" y="11266"/>
                </a:lnTo>
                <a:lnTo>
                  <a:pt x="8687" y="11388"/>
                </a:lnTo>
                <a:lnTo>
                  <a:pt x="8663" y="11510"/>
                </a:lnTo>
                <a:lnTo>
                  <a:pt x="8566" y="11656"/>
                </a:lnTo>
                <a:lnTo>
                  <a:pt x="8395" y="11729"/>
                </a:lnTo>
                <a:lnTo>
                  <a:pt x="8298" y="11753"/>
                </a:lnTo>
                <a:lnTo>
                  <a:pt x="8176" y="11777"/>
                </a:lnTo>
                <a:lnTo>
                  <a:pt x="8103" y="11753"/>
                </a:lnTo>
                <a:lnTo>
                  <a:pt x="8055" y="11729"/>
                </a:lnTo>
                <a:lnTo>
                  <a:pt x="8055" y="11680"/>
                </a:lnTo>
                <a:lnTo>
                  <a:pt x="8055" y="11607"/>
                </a:lnTo>
                <a:lnTo>
                  <a:pt x="8079" y="11534"/>
                </a:lnTo>
                <a:lnTo>
                  <a:pt x="8079" y="11461"/>
                </a:lnTo>
                <a:lnTo>
                  <a:pt x="8055" y="11412"/>
                </a:lnTo>
                <a:lnTo>
                  <a:pt x="8006" y="11364"/>
                </a:lnTo>
                <a:lnTo>
                  <a:pt x="7957" y="11339"/>
                </a:lnTo>
                <a:lnTo>
                  <a:pt x="7884" y="11315"/>
                </a:lnTo>
                <a:lnTo>
                  <a:pt x="7811" y="11339"/>
                </a:lnTo>
                <a:lnTo>
                  <a:pt x="7763" y="11388"/>
                </a:lnTo>
                <a:lnTo>
                  <a:pt x="7544" y="11558"/>
                </a:lnTo>
                <a:lnTo>
                  <a:pt x="7325" y="11753"/>
                </a:lnTo>
                <a:lnTo>
                  <a:pt x="7179" y="11802"/>
                </a:lnTo>
                <a:lnTo>
                  <a:pt x="6984" y="11826"/>
                </a:lnTo>
                <a:lnTo>
                  <a:pt x="6887" y="11802"/>
                </a:lnTo>
                <a:lnTo>
                  <a:pt x="6765" y="11802"/>
                </a:lnTo>
                <a:lnTo>
                  <a:pt x="6692" y="11753"/>
                </a:lnTo>
                <a:lnTo>
                  <a:pt x="6643" y="11704"/>
                </a:lnTo>
                <a:lnTo>
                  <a:pt x="6668" y="11583"/>
                </a:lnTo>
                <a:lnTo>
                  <a:pt x="6668" y="11412"/>
                </a:lnTo>
                <a:lnTo>
                  <a:pt x="6643" y="11339"/>
                </a:lnTo>
                <a:lnTo>
                  <a:pt x="6595" y="11266"/>
                </a:lnTo>
                <a:lnTo>
                  <a:pt x="6546" y="11218"/>
                </a:lnTo>
                <a:lnTo>
                  <a:pt x="6473" y="11193"/>
                </a:lnTo>
                <a:lnTo>
                  <a:pt x="6400" y="11193"/>
                </a:lnTo>
                <a:lnTo>
                  <a:pt x="6327" y="11218"/>
                </a:lnTo>
                <a:lnTo>
                  <a:pt x="6254" y="11291"/>
                </a:lnTo>
                <a:lnTo>
                  <a:pt x="6205" y="11364"/>
                </a:lnTo>
                <a:lnTo>
                  <a:pt x="6181" y="11485"/>
                </a:lnTo>
                <a:lnTo>
                  <a:pt x="6157" y="11583"/>
                </a:lnTo>
                <a:lnTo>
                  <a:pt x="6084" y="11656"/>
                </a:lnTo>
                <a:lnTo>
                  <a:pt x="5986" y="11704"/>
                </a:lnTo>
                <a:lnTo>
                  <a:pt x="5767" y="11704"/>
                </a:lnTo>
                <a:lnTo>
                  <a:pt x="5670" y="11680"/>
                </a:lnTo>
                <a:lnTo>
                  <a:pt x="5573" y="11607"/>
                </a:lnTo>
                <a:lnTo>
                  <a:pt x="5475" y="11534"/>
                </a:lnTo>
                <a:lnTo>
                  <a:pt x="5427" y="11461"/>
                </a:lnTo>
                <a:lnTo>
                  <a:pt x="5378" y="11388"/>
                </a:lnTo>
                <a:lnTo>
                  <a:pt x="5305" y="11315"/>
                </a:lnTo>
                <a:lnTo>
                  <a:pt x="5232" y="11291"/>
                </a:lnTo>
                <a:lnTo>
                  <a:pt x="5159" y="11291"/>
                </a:lnTo>
                <a:lnTo>
                  <a:pt x="5062" y="11315"/>
                </a:lnTo>
                <a:lnTo>
                  <a:pt x="5013" y="11364"/>
                </a:lnTo>
                <a:lnTo>
                  <a:pt x="4964" y="11412"/>
                </a:lnTo>
                <a:lnTo>
                  <a:pt x="4964" y="11510"/>
                </a:lnTo>
                <a:lnTo>
                  <a:pt x="4964" y="11607"/>
                </a:lnTo>
                <a:lnTo>
                  <a:pt x="4964" y="11680"/>
                </a:lnTo>
                <a:lnTo>
                  <a:pt x="4940" y="11729"/>
                </a:lnTo>
                <a:lnTo>
                  <a:pt x="4891" y="11777"/>
                </a:lnTo>
                <a:lnTo>
                  <a:pt x="4818" y="11826"/>
                </a:lnTo>
                <a:lnTo>
                  <a:pt x="4697" y="11850"/>
                </a:lnTo>
                <a:lnTo>
                  <a:pt x="4599" y="11826"/>
                </a:lnTo>
                <a:lnTo>
                  <a:pt x="4502" y="11753"/>
                </a:lnTo>
                <a:lnTo>
                  <a:pt x="4453" y="11656"/>
                </a:lnTo>
                <a:lnTo>
                  <a:pt x="4453" y="11607"/>
                </a:lnTo>
                <a:lnTo>
                  <a:pt x="4453" y="11558"/>
                </a:lnTo>
                <a:lnTo>
                  <a:pt x="4478" y="11437"/>
                </a:lnTo>
                <a:lnTo>
                  <a:pt x="4429" y="11364"/>
                </a:lnTo>
                <a:lnTo>
                  <a:pt x="4380" y="11291"/>
                </a:lnTo>
                <a:lnTo>
                  <a:pt x="4307" y="11266"/>
                </a:lnTo>
                <a:lnTo>
                  <a:pt x="4210" y="11242"/>
                </a:lnTo>
                <a:lnTo>
                  <a:pt x="4113" y="11266"/>
                </a:lnTo>
                <a:lnTo>
                  <a:pt x="4040" y="11339"/>
                </a:lnTo>
                <a:lnTo>
                  <a:pt x="3991" y="11412"/>
                </a:lnTo>
                <a:lnTo>
                  <a:pt x="3942" y="11510"/>
                </a:lnTo>
                <a:lnTo>
                  <a:pt x="3894" y="11607"/>
                </a:lnTo>
                <a:lnTo>
                  <a:pt x="3796" y="11680"/>
                </a:lnTo>
                <a:lnTo>
                  <a:pt x="3723" y="11753"/>
                </a:lnTo>
                <a:lnTo>
                  <a:pt x="3529" y="11850"/>
                </a:lnTo>
                <a:lnTo>
                  <a:pt x="3431" y="11875"/>
                </a:lnTo>
                <a:lnTo>
                  <a:pt x="3310" y="11899"/>
                </a:lnTo>
                <a:lnTo>
                  <a:pt x="3261" y="11899"/>
                </a:lnTo>
                <a:lnTo>
                  <a:pt x="3212" y="11875"/>
                </a:lnTo>
                <a:lnTo>
                  <a:pt x="3139" y="11826"/>
                </a:lnTo>
                <a:lnTo>
                  <a:pt x="3115" y="11729"/>
                </a:lnTo>
                <a:lnTo>
                  <a:pt x="3066" y="11631"/>
                </a:lnTo>
                <a:lnTo>
                  <a:pt x="3018" y="11461"/>
                </a:lnTo>
                <a:lnTo>
                  <a:pt x="2993" y="11388"/>
                </a:lnTo>
                <a:lnTo>
                  <a:pt x="2969" y="11388"/>
                </a:lnTo>
                <a:lnTo>
                  <a:pt x="2969" y="11364"/>
                </a:lnTo>
                <a:lnTo>
                  <a:pt x="2945" y="11339"/>
                </a:lnTo>
                <a:lnTo>
                  <a:pt x="2896" y="11315"/>
                </a:lnTo>
                <a:lnTo>
                  <a:pt x="2847" y="11315"/>
                </a:lnTo>
                <a:lnTo>
                  <a:pt x="2799" y="11339"/>
                </a:lnTo>
                <a:lnTo>
                  <a:pt x="2750" y="11364"/>
                </a:lnTo>
                <a:lnTo>
                  <a:pt x="2701" y="11461"/>
                </a:lnTo>
                <a:lnTo>
                  <a:pt x="2677" y="11583"/>
                </a:lnTo>
                <a:lnTo>
                  <a:pt x="2677" y="11802"/>
                </a:lnTo>
                <a:lnTo>
                  <a:pt x="2701" y="11923"/>
                </a:lnTo>
                <a:lnTo>
                  <a:pt x="2726" y="12021"/>
                </a:lnTo>
                <a:lnTo>
                  <a:pt x="2799" y="12093"/>
                </a:lnTo>
                <a:lnTo>
                  <a:pt x="2847" y="12191"/>
                </a:lnTo>
                <a:lnTo>
                  <a:pt x="2945" y="12264"/>
                </a:lnTo>
                <a:lnTo>
                  <a:pt x="3042" y="12312"/>
                </a:lnTo>
                <a:lnTo>
                  <a:pt x="3188" y="12361"/>
                </a:lnTo>
                <a:lnTo>
                  <a:pt x="3480" y="12361"/>
                </a:lnTo>
                <a:lnTo>
                  <a:pt x="3626" y="12337"/>
                </a:lnTo>
                <a:lnTo>
                  <a:pt x="3748" y="12288"/>
                </a:lnTo>
                <a:lnTo>
                  <a:pt x="3869" y="12215"/>
                </a:lnTo>
                <a:lnTo>
                  <a:pt x="4015" y="12142"/>
                </a:lnTo>
                <a:lnTo>
                  <a:pt x="4113" y="12045"/>
                </a:lnTo>
                <a:lnTo>
                  <a:pt x="4259" y="12166"/>
                </a:lnTo>
                <a:lnTo>
                  <a:pt x="4405" y="12239"/>
                </a:lnTo>
                <a:lnTo>
                  <a:pt x="4575" y="12288"/>
                </a:lnTo>
                <a:lnTo>
                  <a:pt x="4745" y="12312"/>
                </a:lnTo>
                <a:lnTo>
                  <a:pt x="4916" y="12288"/>
                </a:lnTo>
                <a:lnTo>
                  <a:pt x="5086" y="12239"/>
                </a:lnTo>
                <a:lnTo>
                  <a:pt x="5232" y="12142"/>
                </a:lnTo>
                <a:lnTo>
                  <a:pt x="5354" y="12021"/>
                </a:lnTo>
                <a:lnTo>
                  <a:pt x="5475" y="12069"/>
                </a:lnTo>
                <a:lnTo>
                  <a:pt x="5597" y="12118"/>
                </a:lnTo>
                <a:lnTo>
                  <a:pt x="5743" y="12142"/>
                </a:lnTo>
                <a:lnTo>
                  <a:pt x="5889" y="12166"/>
                </a:lnTo>
                <a:lnTo>
                  <a:pt x="6011" y="12166"/>
                </a:lnTo>
                <a:lnTo>
                  <a:pt x="6157" y="12142"/>
                </a:lnTo>
                <a:lnTo>
                  <a:pt x="6278" y="12093"/>
                </a:lnTo>
                <a:lnTo>
                  <a:pt x="6376" y="12045"/>
                </a:lnTo>
                <a:lnTo>
                  <a:pt x="6546" y="12142"/>
                </a:lnTo>
                <a:lnTo>
                  <a:pt x="6716" y="12239"/>
                </a:lnTo>
                <a:lnTo>
                  <a:pt x="6862" y="12288"/>
                </a:lnTo>
                <a:lnTo>
                  <a:pt x="7008" y="12312"/>
                </a:lnTo>
                <a:lnTo>
                  <a:pt x="7154" y="12288"/>
                </a:lnTo>
                <a:lnTo>
                  <a:pt x="7276" y="12264"/>
                </a:lnTo>
                <a:lnTo>
                  <a:pt x="7398" y="12191"/>
                </a:lnTo>
                <a:lnTo>
                  <a:pt x="7519" y="12118"/>
                </a:lnTo>
                <a:lnTo>
                  <a:pt x="7763" y="11948"/>
                </a:lnTo>
                <a:lnTo>
                  <a:pt x="7836" y="12021"/>
                </a:lnTo>
                <a:lnTo>
                  <a:pt x="7909" y="12093"/>
                </a:lnTo>
                <a:lnTo>
                  <a:pt x="8030" y="12142"/>
                </a:lnTo>
                <a:lnTo>
                  <a:pt x="8347" y="12142"/>
                </a:lnTo>
                <a:lnTo>
                  <a:pt x="8493" y="12118"/>
                </a:lnTo>
                <a:lnTo>
                  <a:pt x="8663" y="12045"/>
                </a:lnTo>
                <a:lnTo>
                  <a:pt x="8785" y="11948"/>
                </a:lnTo>
                <a:lnTo>
                  <a:pt x="8882" y="12021"/>
                </a:lnTo>
                <a:lnTo>
                  <a:pt x="8955" y="12093"/>
                </a:lnTo>
                <a:lnTo>
                  <a:pt x="9174" y="12191"/>
                </a:lnTo>
                <a:lnTo>
                  <a:pt x="9320" y="12239"/>
                </a:lnTo>
                <a:lnTo>
                  <a:pt x="9466" y="12264"/>
                </a:lnTo>
                <a:lnTo>
                  <a:pt x="9588" y="12239"/>
                </a:lnTo>
                <a:lnTo>
                  <a:pt x="9709" y="12215"/>
                </a:lnTo>
                <a:lnTo>
                  <a:pt x="9831" y="12166"/>
                </a:lnTo>
                <a:lnTo>
                  <a:pt x="9952" y="12093"/>
                </a:lnTo>
                <a:lnTo>
                  <a:pt x="10147" y="11899"/>
                </a:lnTo>
                <a:lnTo>
                  <a:pt x="10269" y="12021"/>
                </a:lnTo>
                <a:lnTo>
                  <a:pt x="10415" y="12093"/>
                </a:lnTo>
                <a:lnTo>
                  <a:pt x="10561" y="12142"/>
                </a:lnTo>
                <a:lnTo>
                  <a:pt x="10755" y="12166"/>
                </a:lnTo>
                <a:lnTo>
                  <a:pt x="10926" y="12191"/>
                </a:lnTo>
                <a:lnTo>
                  <a:pt x="11096" y="12166"/>
                </a:lnTo>
                <a:lnTo>
                  <a:pt x="11266" y="12093"/>
                </a:lnTo>
                <a:lnTo>
                  <a:pt x="11412" y="12021"/>
                </a:lnTo>
                <a:lnTo>
                  <a:pt x="11558" y="12093"/>
                </a:lnTo>
                <a:lnTo>
                  <a:pt x="11704" y="12142"/>
                </a:lnTo>
                <a:lnTo>
                  <a:pt x="12045" y="12142"/>
                </a:lnTo>
                <a:lnTo>
                  <a:pt x="12215" y="12118"/>
                </a:lnTo>
                <a:lnTo>
                  <a:pt x="12410" y="12069"/>
                </a:lnTo>
                <a:lnTo>
                  <a:pt x="12580" y="11996"/>
                </a:lnTo>
                <a:lnTo>
                  <a:pt x="12726" y="11899"/>
                </a:lnTo>
                <a:lnTo>
                  <a:pt x="12799" y="11948"/>
                </a:lnTo>
                <a:lnTo>
                  <a:pt x="12921" y="11972"/>
                </a:lnTo>
                <a:lnTo>
                  <a:pt x="13043" y="11972"/>
                </a:lnTo>
                <a:lnTo>
                  <a:pt x="13164" y="11948"/>
                </a:lnTo>
                <a:lnTo>
                  <a:pt x="13237" y="11899"/>
                </a:lnTo>
                <a:lnTo>
                  <a:pt x="13286" y="11850"/>
                </a:lnTo>
                <a:lnTo>
                  <a:pt x="13310" y="11777"/>
                </a:lnTo>
                <a:lnTo>
                  <a:pt x="13310" y="11704"/>
                </a:lnTo>
                <a:lnTo>
                  <a:pt x="13286" y="11631"/>
                </a:lnTo>
                <a:lnTo>
                  <a:pt x="13262" y="11583"/>
                </a:lnTo>
                <a:lnTo>
                  <a:pt x="13189" y="11558"/>
                </a:lnTo>
                <a:lnTo>
                  <a:pt x="13116" y="11534"/>
                </a:lnTo>
                <a:lnTo>
                  <a:pt x="13043" y="11558"/>
                </a:lnTo>
                <a:lnTo>
                  <a:pt x="12970" y="11534"/>
                </a:lnTo>
                <a:lnTo>
                  <a:pt x="12897" y="11437"/>
                </a:lnTo>
                <a:lnTo>
                  <a:pt x="12799" y="11388"/>
                </a:lnTo>
                <a:lnTo>
                  <a:pt x="12751" y="11364"/>
                </a:lnTo>
                <a:lnTo>
                  <a:pt x="12702" y="11364"/>
                </a:lnTo>
                <a:lnTo>
                  <a:pt x="12653" y="11388"/>
                </a:lnTo>
                <a:lnTo>
                  <a:pt x="12605" y="11437"/>
                </a:lnTo>
                <a:lnTo>
                  <a:pt x="12532" y="11485"/>
                </a:lnTo>
                <a:lnTo>
                  <a:pt x="12410" y="11558"/>
                </a:lnTo>
                <a:lnTo>
                  <a:pt x="12264" y="11631"/>
                </a:lnTo>
                <a:lnTo>
                  <a:pt x="12094" y="11704"/>
                </a:lnTo>
                <a:lnTo>
                  <a:pt x="11948" y="11729"/>
                </a:lnTo>
                <a:lnTo>
                  <a:pt x="11753" y="11729"/>
                </a:lnTo>
                <a:lnTo>
                  <a:pt x="11729" y="11704"/>
                </a:lnTo>
                <a:lnTo>
                  <a:pt x="11704" y="11656"/>
                </a:lnTo>
                <a:lnTo>
                  <a:pt x="11680" y="11607"/>
                </a:lnTo>
                <a:lnTo>
                  <a:pt x="11704" y="11485"/>
                </a:lnTo>
                <a:lnTo>
                  <a:pt x="11704" y="11412"/>
                </a:lnTo>
                <a:lnTo>
                  <a:pt x="11656" y="11339"/>
                </a:lnTo>
                <a:lnTo>
                  <a:pt x="11607" y="11291"/>
                </a:lnTo>
                <a:lnTo>
                  <a:pt x="11534" y="11266"/>
                </a:lnTo>
                <a:lnTo>
                  <a:pt x="11461" y="11291"/>
                </a:lnTo>
                <a:lnTo>
                  <a:pt x="11388" y="11315"/>
                </a:lnTo>
                <a:lnTo>
                  <a:pt x="11315" y="11364"/>
                </a:lnTo>
                <a:lnTo>
                  <a:pt x="11291" y="11437"/>
                </a:lnTo>
                <a:lnTo>
                  <a:pt x="11266" y="11558"/>
                </a:lnTo>
                <a:lnTo>
                  <a:pt x="11218" y="11607"/>
                </a:lnTo>
                <a:lnTo>
                  <a:pt x="11169" y="11656"/>
                </a:lnTo>
                <a:lnTo>
                  <a:pt x="11047" y="11729"/>
                </a:lnTo>
                <a:lnTo>
                  <a:pt x="10901" y="11753"/>
                </a:lnTo>
                <a:lnTo>
                  <a:pt x="10755" y="11753"/>
                </a:lnTo>
                <a:lnTo>
                  <a:pt x="10609" y="11729"/>
                </a:lnTo>
                <a:lnTo>
                  <a:pt x="10488" y="11656"/>
                </a:lnTo>
                <a:lnTo>
                  <a:pt x="10463" y="11631"/>
                </a:lnTo>
                <a:lnTo>
                  <a:pt x="10439" y="11583"/>
                </a:lnTo>
                <a:lnTo>
                  <a:pt x="10439" y="11510"/>
                </a:lnTo>
                <a:lnTo>
                  <a:pt x="10463" y="11461"/>
                </a:lnTo>
                <a:lnTo>
                  <a:pt x="10512" y="11364"/>
                </a:lnTo>
                <a:lnTo>
                  <a:pt x="10488" y="11291"/>
                </a:lnTo>
                <a:lnTo>
                  <a:pt x="10463" y="11218"/>
                </a:lnTo>
                <a:lnTo>
                  <a:pt x="10390" y="11169"/>
                </a:lnTo>
                <a:lnTo>
                  <a:pt x="10317" y="11145"/>
                </a:lnTo>
                <a:close/>
                <a:moveTo>
                  <a:pt x="16498" y="11193"/>
                </a:moveTo>
                <a:lnTo>
                  <a:pt x="16498" y="11948"/>
                </a:lnTo>
                <a:lnTo>
                  <a:pt x="16255" y="12093"/>
                </a:lnTo>
                <a:lnTo>
                  <a:pt x="16011" y="12312"/>
                </a:lnTo>
                <a:lnTo>
                  <a:pt x="15792" y="12556"/>
                </a:lnTo>
                <a:lnTo>
                  <a:pt x="15598" y="12823"/>
                </a:lnTo>
                <a:lnTo>
                  <a:pt x="15598" y="12775"/>
                </a:lnTo>
                <a:lnTo>
                  <a:pt x="15598" y="12434"/>
                </a:lnTo>
                <a:lnTo>
                  <a:pt x="15622" y="12385"/>
                </a:lnTo>
                <a:lnTo>
                  <a:pt x="15914" y="11923"/>
                </a:lnTo>
                <a:lnTo>
                  <a:pt x="16060" y="11680"/>
                </a:lnTo>
                <a:lnTo>
                  <a:pt x="16206" y="11461"/>
                </a:lnTo>
                <a:lnTo>
                  <a:pt x="16352" y="11339"/>
                </a:lnTo>
                <a:lnTo>
                  <a:pt x="16498" y="11193"/>
                </a:lnTo>
                <a:close/>
                <a:moveTo>
                  <a:pt x="16498" y="12288"/>
                </a:moveTo>
                <a:lnTo>
                  <a:pt x="16498" y="13140"/>
                </a:lnTo>
                <a:lnTo>
                  <a:pt x="16303" y="13213"/>
                </a:lnTo>
                <a:lnTo>
                  <a:pt x="16157" y="13334"/>
                </a:lnTo>
                <a:lnTo>
                  <a:pt x="16011" y="13456"/>
                </a:lnTo>
                <a:lnTo>
                  <a:pt x="15890" y="13602"/>
                </a:lnTo>
                <a:lnTo>
                  <a:pt x="15719" y="13797"/>
                </a:lnTo>
                <a:lnTo>
                  <a:pt x="15573" y="14016"/>
                </a:lnTo>
                <a:lnTo>
                  <a:pt x="15573" y="13602"/>
                </a:lnTo>
                <a:lnTo>
                  <a:pt x="15792" y="13213"/>
                </a:lnTo>
                <a:lnTo>
                  <a:pt x="16036" y="12848"/>
                </a:lnTo>
                <a:lnTo>
                  <a:pt x="16255" y="12556"/>
                </a:lnTo>
                <a:lnTo>
                  <a:pt x="16498" y="12288"/>
                </a:lnTo>
                <a:close/>
                <a:moveTo>
                  <a:pt x="2847" y="13286"/>
                </a:moveTo>
                <a:lnTo>
                  <a:pt x="2799" y="13310"/>
                </a:lnTo>
                <a:lnTo>
                  <a:pt x="2774" y="13334"/>
                </a:lnTo>
                <a:lnTo>
                  <a:pt x="2580" y="13675"/>
                </a:lnTo>
                <a:lnTo>
                  <a:pt x="2507" y="13870"/>
                </a:lnTo>
                <a:lnTo>
                  <a:pt x="2458" y="14064"/>
                </a:lnTo>
                <a:lnTo>
                  <a:pt x="2434" y="14259"/>
                </a:lnTo>
                <a:lnTo>
                  <a:pt x="2458" y="14332"/>
                </a:lnTo>
                <a:lnTo>
                  <a:pt x="2507" y="14405"/>
                </a:lnTo>
                <a:lnTo>
                  <a:pt x="2555" y="14478"/>
                </a:lnTo>
                <a:lnTo>
                  <a:pt x="2628" y="14527"/>
                </a:lnTo>
                <a:lnTo>
                  <a:pt x="2750" y="14551"/>
                </a:lnTo>
                <a:lnTo>
                  <a:pt x="3018" y="14551"/>
                </a:lnTo>
                <a:lnTo>
                  <a:pt x="3164" y="14527"/>
                </a:lnTo>
                <a:lnTo>
                  <a:pt x="3285" y="14478"/>
                </a:lnTo>
                <a:lnTo>
                  <a:pt x="3431" y="14429"/>
                </a:lnTo>
                <a:lnTo>
                  <a:pt x="3699" y="14283"/>
                </a:lnTo>
                <a:lnTo>
                  <a:pt x="3942" y="14089"/>
                </a:lnTo>
                <a:lnTo>
                  <a:pt x="4015" y="14186"/>
                </a:lnTo>
                <a:lnTo>
                  <a:pt x="4137" y="14259"/>
                </a:lnTo>
                <a:lnTo>
                  <a:pt x="4234" y="14332"/>
                </a:lnTo>
                <a:lnTo>
                  <a:pt x="4380" y="14381"/>
                </a:lnTo>
                <a:lnTo>
                  <a:pt x="4551" y="14429"/>
                </a:lnTo>
                <a:lnTo>
                  <a:pt x="4867" y="14429"/>
                </a:lnTo>
                <a:lnTo>
                  <a:pt x="5037" y="14405"/>
                </a:lnTo>
                <a:lnTo>
                  <a:pt x="5183" y="14356"/>
                </a:lnTo>
                <a:lnTo>
                  <a:pt x="5329" y="14283"/>
                </a:lnTo>
                <a:lnTo>
                  <a:pt x="5475" y="14186"/>
                </a:lnTo>
                <a:lnTo>
                  <a:pt x="5597" y="14089"/>
                </a:lnTo>
                <a:lnTo>
                  <a:pt x="5719" y="14186"/>
                </a:lnTo>
                <a:lnTo>
                  <a:pt x="5889" y="14235"/>
                </a:lnTo>
                <a:lnTo>
                  <a:pt x="6084" y="14259"/>
                </a:lnTo>
                <a:lnTo>
                  <a:pt x="6278" y="14259"/>
                </a:lnTo>
                <a:lnTo>
                  <a:pt x="6814" y="14235"/>
                </a:lnTo>
                <a:lnTo>
                  <a:pt x="7325" y="14259"/>
                </a:lnTo>
                <a:lnTo>
                  <a:pt x="7665" y="14283"/>
                </a:lnTo>
                <a:lnTo>
                  <a:pt x="8030" y="14259"/>
                </a:lnTo>
                <a:lnTo>
                  <a:pt x="8225" y="14235"/>
                </a:lnTo>
                <a:lnTo>
                  <a:pt x="8395" y="14186"/>
                </a:lnTo>
                <a:lnTo>
                  <a:pt x="8541" y="14113"/>
                </a:lnTo>
                <a:lnTo>
                  <a:pt x="8687" y="13991"/>
                </a:lnTo>
                <a:lnTo>
                  <a:pt x="8712" y="13943"/>
                </a:lnTo>
                <a:lnTo>
                  <a:pt x="8712" y="13894"/>
                </a:lnTo>
                <a:lnTo>
                  <a:pt x="8687" y="13845"/>
                </a:lnTo>
                <a:lnTo>
                  <a:pt x="8639" y="13821"/>
                </a:lnTo>
                <a:lnTo>
                  <a:pt x="8420" y="13772"/>
                </a:lnTo>
                <a:lnTo>
                  <a:pt x="8225" y="13797"/>
                </a:lnTo>
                <a:lnTo>
                  <a:pt x="7787" y="13845"/>
                </a:lnTo>
                <a:lnTo>
                  <a:pt x="7373" y="13845"/>
                </a:lnTo>
                <a:lnTo>
                  <a:pt x="6935" y="13797"/>
                </a:lnTo>
                <a:lnTo>
                  <a:pt x="6716" y="13797"/>
                </a:lnTo>
                <a:lnTo>
                  <a:pt x="6376" y="13821"/>
                </a:lnTo>
                <a:lnTo>
                  <a:pt x="6059" y="13821"/>
                </a:lnTo>
                <a:lnTo>
                  <a:pt x="5962" y="13797"/>
                </a:lnTo>
                <a:lnTo>
                  <a:pt x="5938" y="13797"/>
                </a:lnTo>
                <a:lnTo>
                  <a:pt x="5938" y="13772"/>
                </a:lnTo>
                <a:lnTo>
                  <a:pt x="5962" y="13699"/>
                </a:lnTo>
                <a:lnTo>
                  <a:pt x="5938" y="13602"/>
                </a:lnTo>
                <a:lnTo>
                  <a:pt x="5913" y="13553"/>
                </a:lnTo>
                <a:lnTo>
                  <a:pt x="5865" y="13480"/>
                </a:lnTo>
                <a:lnTo>
                  <a:pt x="5816" y="13456"/>
                </a:lnTo>
                <a:lnTo>
                  <a:pt x="5743" y="13432"/>
                </a:lnTo>
                <a:lnTo>
                  <a:pt x="5670" y="13456"/>
                </a:lnTo>
                <a:lnTo>
                  <a:pt x="5597" y="13505"/>
                </a:lnTo>
                <a:lnTo>
                  <a:pt x="5354" y="13748"/>
                </a:lnTo>
                <a:lnTo>
                  <a:pt x="5062" y="13943"/>
                </a:lnTo>
                <a:lnTo>
                  <a:pt x="4964" y="13991"/>
                </a:lnTo>
                <a:lnTo>
                  <a:pt x="4818" y="14016"/>
                </a:lnTo>
                <a:lnTo>
                  <a:pt x="4672" y="14016"/>
                </a:lnTo>
                <a:lnTo>
                  <a:pt x="4526" y="13991"/>
                </a:lnTo>
                <a:lnTo>
                  <a:pt x="4405" y="13943"/>
                </a:lnTo>
                <a:lnTo>
                  <a:pt x="4307" y="13870"/>
                </a:lnTo>
                <a:lnTo>
                  <a:pt x="4283" y="13821"/>
                </a:lnTo>
                <a:lnTo>
                  <a:pt x="4283" y="13748"/>
                </a:lnTo>
                <a:lnTo>
                  <a:pt x="4283" y="13675"/>
                </a:lnTo>
                <a:lnTo>
                  <a:pt x="4307" y="13578"/>
                </a:lnTo>
                <a:lnTo>
                  <a:pt x="4307" y="13505"/>
                </a:lnTo>
                <a:lnTo>
                  <a:pt x="4307" y="13432"/>
                </a:lnTo>
                <a:lnTo>
                  <a:pt x="4259" y="13383"/>
                </a:lnTo>
                <a:lnTo>
                  <a:pt x="4186" y="13334"/>
                </a:lnTo>
                <a:lnTo>
                  <a:pt x="4113" y="13310"/>
                </a:lnTo>
                <a:lnTo>
                  <a:pt x="4040" y="13334"/>
                </a:lnTo>
                <a:lnTo>
                  <a:pt x="3967" y="13359"/>
                </a:lnTo>
                <a:lnTo>
                  <a:pt x="3918" y="13432"/>
                </a:lnTo>
                <a:lnTo>
                  <a:pt x="3845" y="13529"/>
                </a:lnTo>
                <a:lnTo>
                  <a:pt x="3772" y="13602"/>
                </a:lnTo>
                <a:lnTo>
                  <a:pt x="3602" y="13772"/>
                </a:lnTo>
                <a:lnTo>
                  <a:pt x="3407" y="13918"/>
                </a:lnTo>
                <a:lnTo>
                  <a:pt x="3212" y="14016"/>
                </a:lnTo>
                <a:lnTo>
                  <a:pt x="3091" y="14089"/>
                </a:lnTo>
                <a:lnTo>
                  <a:pt x="2945" y="14113"/>
                </a:lnTo>
                <a:lnTo>
                  <a:pt x="2896" y="14113"/>
                </a:lnTo>
                <a:lnTo>
                  <a:pt x="2847" y="14089"/>
                </a:lnTo>
                <a:lnTo>
                  <a:pt x="2847" y="14016"/>
                </a:lnTo>
                <a:lnTo>
                  <a:pt x="2847" y="13918"/>
                </a:lnTo>
                <a:lnTo>
                  <a:pt x="2969" y="13456"/>
                </a:lnTo>
                <a:lnTo>
                  <a:pt x="2969" y="13407"/>
                </a:lnTo>
                <a:lnTo>
                  <a:pt x="2969" y="13359"/>
                </a:lnTo>
                <a:lnTo>
                  <a:pt x="2920" y="13310"/>
                </a:lnTo>
                <a:lnTo>
                  <a:pt x="2872" y="13286"/>
                </a:lnTo>
                <a:close/>
                <a:moveTo>
                  <a:pt x="16498" y="13286"/>
                </a:moveTo>
                <a:lnTo>
                  <a:pt x="16474" y="14137"/>
                </a:lnTo>
                <a:lnTo>
                  <a:pt x="16425" y="14137"/>
                </a:lnTo>
                <a:lnTo>
                  <a:pt x="16328" y="14210"/>
                </a:lnTo>
                <a:lnTo>
                  <a:pt x="16206" y="14283"/>
                </a:lnTo>
                <a:lnTo>
                  <a:pt x="15987" y="14478"/>
                </a:lnTo>
                <a:lnTo>
                  <a:pt x="15792" y="14697"/>
                </a:lnTo>
                <a:lnTo>
                  <a:pt x="15622" y="14916"/>
                </a:lnTo>
                <a:lnTo>
                  <a:pt x="15525" y="15038"/>
                </a:lnTo>
                <a:lnTo>
                  <a:pt x="15549" y="14673"/>
                </a:lnTo>
                <a:lnTo>
                  <a:pt x="15573" y="14673"/>
                </a:lnTo>
                <a:lnTo>
                  <a:pt x="15695" y="14502"/>
                </a:lnTo>
                <a:lnTo>
                  <a:pt x="15817" y="14332"/>
                </a:lnTo>
                <a:lnTo>
                  <a:pt x="16011" y="13967"/>
                </a:lnTo>
                <a:lnTo>
                  <a:pt x="16230" y="13602"/>
                </a:lnTo>
                <a:lnTo>
                  <a:pt x="16352" y="13432"/>
                </a:lnTo>
                <a:lnTo>
                  <a:pt x="16498" y="13286"/>
                </a:lnTo>
                <a:close/>
                <a:moveTo>
                  <a:pt x="16474" y="14332"/>
                </a:moveTo>
                <a:lnTo>
                  <a:pt x="16449" y="15208"/>
                </a:lnTo>
                <a:lnTo>
                  <a:pt x="16352" y="15232"/>
                </a:lnTo>
                <a:lnTo>
                  <a:pt x="16230" y="15305"/>
                </a:lnTo>
                <a:lnTo>
                  <a:pt x="15987" y="15500"/>
                </a:lnTo>
                <a:lnTo>
                  <a:pt x="15768" y="15719"/>
                </a:lnTo>
                <a:lnTo>
                  <a:pt x="15622" y="15889"/>
                </a:lnTo>
                <a:lnTo>
                  <a:pt x="15476" y="16035"/>
                </a:lnTo>
                <a:lnTo>
                  <a:pt x="15476" y="15743"/>
                </a:lnTo>
                <a:lnTo>
                  <a:pt x="15549" y="15695"/>
                </a:lnTo>
                <a:lnTo>
                  <a:pt x="15598" y="15646"/>
                </a:lnTo>
                <a:lnTo>
                  <a:pt x="15671" y="15500"/>
                </a:lnTo>
                <a:lnTo>
                  <a:pt x="15817" y="15257"/>
                </a:lnTo>
                <a:lnTo>
                  <a:pt x="16011" y="15013"/>
                </a:lnTo>
                <a:lnTo>
                  <a:pt x="16279" y="14697"/>
                </a:lnTo>
                <a:lnTo>
                  <a:pt x="16376" y="14502"/>
                </a:lnTo>
                <a:lnTo>
                  <a:pt x="16474" y="14332"/>
                </a:lnTo>
                <a:close/>
                <a:moveTo>
                  <a:pt x="16449" y="15622"/>
                </a:moveTo>
                <a:lnTo>
                  <a:pt x="16425" y="16376"/>
                </a:lnTo>
                <a:lnTo>
                  <a:pt x="16328" y="16425"/>
                </a:lnTo>
                <a:lnTo>
                  <a:pt x="16230" y="16522"/>
                </a:lnTo>
                <a:lnTo>
                  <a:pt x="16036" y="16692"/>
                </a:lnTo>
                <a:lnTo>
                  <a:pt x="15719" y="17082"/>
                </a:lnTo>
                <a:lnTo>
                  <a:pt x="15427" y="17422"/>
                </a:lnTo>
                <a:lnTo>
                  <a:pt x="15427" y="17106"/>
                </a:lnTo>
                <a:lnTo>
                  <a:pt x="15452" y="16960"/>
                </a:lnTo>
                <a:lnTo>
                  <a:pt x="15452" y="16887"/>
                </a:lnTo>
                <a:lnTo>
                  <a:pt x="15476" y="16765"/>
                </a:lnTo>
                <a:lnTo>
                  <a:pt x="15525" y="16644"/>
                </a:lnTo>
                <a:lnTo>
                  <a:pt x="15598" y="16522"/>
                </a:lnTo>
                <a:lnTo>
                  <a:pt x="15695" y="16400"/>
                </a:lnTo>
                <a:lnTo>
                  <a:pt x="15890" y="16181"/>
                </a:lnTo>
                <a:lnTo>
                  <a:pt x="16060" y="15987"/>
                </a:lnTo>
                <a:lnTo>
                  <a:pt x="16255" y="15816"/>
                </a:lnTo>
                <a:lnTo>
                  <a:pt x="16449" y="15622"/>
                </a:lnTo>
                <a:close/>
                <a:moveTo>
                  <a:pt x="16401" y="16984"/>
                </a:moveTo>
                <a:lnTo>
                  <a:pt x="16401" y="17641"/>
                </a:lnTo>
                <a:lnTo>
                  <a:pt x="16157" y="17763"/>
                </a:lnTo>
                <a:lnTo>
                  <a:pt x="15938" y="17933"/>
                </a:lnTo>
                <a:lnTo>
                  <a:pt x="15719" y="18104"/>
                </a:lnTo>
                <a:lnTo>
                  <a:pt x="15549" y="18323"/>
                </a:lnTo>
                <a:lnTo>
                  <a:pt x="15403" y="18493"/>
                </a:lnTo>
                <a:lnTo>
                  <a:pt x="15403" y="18347"/>
                </a:lnTo>
                <a:lnTo>
                  <a:pt x="15452" y="18298"/>
                </a:lnTo>
                <a:lnTo>
                  <a:pt x="15476" y="18250"/>
                </a:lnTo>
                <a:lnTo>
                  <a:pt x="15525" y="18104"/>
                </a:lnTo>
                <a:lnTo>
                  <a:pt x="15598" y="17982"/>
                </a:lnTo>
                <a:lnTo>
                  <a:pt x="15768" y="17714"/>
                </a:lnTo>
                <a:lnTo>
                  <a:pt x="15963" y="17471"/>
                </a:lnTo>
                <a:lnTo>
                  <a:pt x="16157" y="17252"/>
                </a:lnTo>
                <a:lnTo>
                  <a:pt x="16401" y="16984"/>
                </a:lnTo>
                <a:close/>
                <a:moveTo>
                  <a:pt x="14405" y="1533"/>
                </a:moveTo>
                <a:lnTo>
                  <a:pt x="14722" y="1558"/>
                </a:lnTo>
                <a:lnTo>
                  <a:pt x="14819" y="1582"/>
                </a:lnTo>
                <a:lnTo>
                  <a:pt x="14892" y="1606"/>
                </a:lnTo>
                <a:lnTo>
                  <a:pt x="14965" y="1655"/>
                </a:lnTo>
                <a:lnTo>
                  <a:pt x="14965" y="1874"/>
                </a:lnTo>
                <a:lnTo>
                  <a:pt x="14989" y="2093"/>
                </a:lnTo>
                <a:lnTo>
                  <a:pt x="15062" y="2531"/>
                </a:lnTo>
                <a:lnTo>
                  <a:pt x="15062" y="3188"/>
                </a:lnTo>
                <a:lnTo>
                  <a:pt x="15038" y="3821"/>
                </a:lnTo>
                <a:lnTo>
                  <a:pt x="15014" y="5183"/>
                </a:lnTo>
                <a:lnTo>
                  <a:pt x="15014" y="6546"/>
                </a:lnTo>
                <a:lnTo>
                  <a:pt x="15038" y="9563"/>
                </a:lnTo>
                <a:lnTo>
                  <a:pt x="15038" y="12580"/>
                </a:lnTo>
                <a:lnTo>
                  <a:pt x="15038" y="13651"/>
                </a:lnTo>
                <a:lnTo>
                  <a:pt x="14989" y="14697"/>
                </a:lnTo>
                <a:lnTo>
                  <a:pt x="14941" y="15768"/>
                </a:lnTo>
                <a:lnTo>
                  <a:pt x="14892" y="16814"/>
                </a:lnTo>
                <a:lnTo>
                  <a:pt x="14868" y="18420"/>
                </a:lnTo>
                <a:lnTo>
                  <a:pt x="14843" y="19077"/>
                </a:lnTo>
                <a:lnTo>
                  <a:pt x="14843" y="19296"/>
                </a:lnTo>
                <a:lnTo>
                  <a:pt x="14819" y="19393"/>
                </a:lnTo>
                <a:lnTo>
                  <a:pt x="14868" y="19296"/>
                </a:lnTo>
                <a:lnTo>
                  <a:pt x="14843" y="19369"/>
                </a:lnTo>
                <a:lnTo>
                  <a:pt x="14843" y="19442"/>
                </a:lnTo>
                <a:lnTo>
                  <a:pt x="14503" y="19491"/>
                </a:lnTo>
                <a:lnTo>
                  <a:pt x="13505" y="19491"/>
                </a:lnTo>
                <a:lnTo>
                  <a:pt x="12580" y="19515"/>
                </a:lnTo>
                <a:lnTo>
                  <a:pt x="11680" y="19539"/>
                </a:lnTo>
                <a:lnTo>
                  <a:pt x="9636" y="19466"/>
                </a:lnTo>
                <a:lnTo>
                  <a:pt x="7592" y="19418"/>
                </a:lnTo>
                <a:lnTo>
                  <a:pt x="6570" y="19393"/>
                </a:lnTo>
                <a:lnTo>
                  <a:pt x="2653" y="19393"/>
                </a:lnTo>
                <a:lnTo>
                  <a:pt x="1777" y="19466"/>
                </a:lnTo>
                <a:lnTo>
                  <a:pt x="1266" y="19491"/>
                </a:lnTo>
                <a:lnTo>
                  <a:pt x="731" y="19515"/>
                </a:lnTo>
                <a:lnTo>
                  <a:pt x="731" y="19491"/>
                </a:lnTo>
                <a:lnTo>
                  <a:pt x="682" y="18955"/>
                </a:lnTo>
                <a:lnTo>
                  <a:pt x="658" y="18420"/>
                </a:lnTo>
                <a:lnTo>
                  <a:pt x="633" y="17349"/>
                </a:lnTo>
                <a:lnTo>
                  <a:pt x="658" y="16279"/>
                </a:lnTo>
                <a:lnTo>
                  <a:pt x="633" y="15743"/>
                </a:lnTo>
                <a:lnTo>
                  <a:pt x="609" y="15208"/>
                </a:lnTo>
                <a:lnTo>
                  <a:pt x="560" y="14648"/>
                </a:lnTo>
                <a:lnTo>
                  <a:pt x="560" y="14113"/>
                </a:lnTo>
                <a:lnTo>
                  <a:pt x="560" y="13553"/>
                </a:lnTo>
                <a:lnTo>
                  <a:pt x="560" y="13018"/>
                </a:lnTo>
                <a:lnTo>
                  <a:pt x="633" y="11923"/>
                </a:lnTo>
                <a:lnTo>
                  <a:pt x="682" y="10828"/>
                </a:lnTo>
                <a:lnTo>
                  <a:pt x="731" y="9685"/>
                </a:lnTo>
                <a:lnTo>
                  <a:pt x="731" y="8541"/>
                </a:lnTo>
                <a:lnTo>
                  <a:pt x="682" y="7422"/>
                </a:lnTo>
                <a:lnTo>
                  <a:pt x="658" y="6278"/>
                </a:lnTo>
                <a:lnTo>
                  <a:pt x="585" y="4015"/>
                </a:lnTo>
                <a:lnTo>
                  <a:pt x="560" y="2847"/>
                </a:lnTo>
                <a:lnTo>
                  <a:pt x="560" y="2239"/>
                </a:lnTo>
                <a:lnTo>
                  <a:pt x="512" y="1655"/>
                </a:lnTo>
                <a:lnTo>
                  <a:pt x="852" y="1679"/>
                </a:lnTo>
                <a:lnTo>
                  <a:pt x="1193" y="1704"/>
                </a:lnTo>
                <a:lnTo>
                  <a:pt x="1874" y="1679"/>
                </a:lnTo>
                <a:lnTo>
                  <a:pt x="1874" y="1679"/>
                </a:lnTo>
                <a:lnTo>
                  <a:pt x="1753" y="1850"/>
                </a:lnTo>
                <a:lnTo>
                  <a:pt x="1631" y="2020"/>
                </a:lnTo>
                <a:lnTo>
                  <a:pt x="1558" y="2190"/>
                </a:lnTo>
                <a:lnTo>
                  <a:pt x="1534" y="2409"/>
                </a:lnTo>
                <a:lnTo>
                  <a:pt x="1534" y="2507"/>
                </a:lnTo>
                <a:lnTo>
                  <a:pt x="1558" y="2628"/>
                </a:lnTo>
                <a:lnTo>
                  <a:pt x="1607" y="2872"/>
                </a:lnTo>
                <a:lnTo>
                  <a:pt x="1728" y="3066"/>
                </a:lnTo>
                <a:lnTo>
                  <a:pt x="1874" y="3261"/>
                </a:lnTo>
                <a:lnTo>
                  <a:pt x="2069" y="3407"/>
                </a:lnTo>
                <a:lnTo>
                  <a:pt x="2288" y="3529"/>
                </a:lnTo>
                <a:lnTo>
                  <a:pt x="2385" y="3553"/>
                </a:lnTo>
                <a:lnTo>
                  <a:pt x="2507" y="3577"/>
                </a:lnTo>
                <a:lnTo>
                  <a:pt x="2750" y="3577"/>
                </a:lnTo>
                <a:lnTo>
                  <a:pt x="2896" y="3529"/>
                </a:lnTo>
                <a:lnTo>
                  <a:pt x="3042" y="3480"/>
                </a:lnTo>
                <a:lnTo>
                  <a:pt x="3164" y="3407"/>
                </a:lnTo>
                <a:lnTo>
                  <a:pt x="3285" y="3310"/>
                </a:lnTo>
                <a:lnTo>
                  <a:pt x="3407" y="3188"/>
                </a:lnTo>
                <a:lnTo>
                  <a:pt x="3504" y="3066"/>
                </a:lnTo>
                <a:lnTo>
                  <a:pt x="3577" y="2945"/>
                </a:lnTo>
                <a:lnTo>
                  <a:pt x="3650" y="2799"/>
                </a:lnTo>
                <a:lnTo>
                  <a:pt x="3699" y="2653"/>
                </a:lnTo>
                <a:lnTo>
                  <a:pt x="3748" y="2482"/>
                </a:lnTo>
                <a:lnTo>
                  <a:pt x="3772" y="2336"/>
                </a:lnTo>
                <a:lnTo>
                  <a:pt x="3772" y="2190"/>
                </a:lnTo>
                <a:lnTo>
                  <a:pt x="3748" y="2044"/>
                </a:lnTo>
                <a:lnTo>
                  <a:pt x="3723" y="1923"/>
                </a:lnTo>
                <a:lnTo>
                  <a:pt x="3675" y="1801"/>
                </a:lnTo>
                <a:lnTo>
                  <a:pt x="3577" y="1679"/>
                </a:lnTo>
                <a:lnTo>
                  <a:pt x="5378" y="1679"/>
                </a:lnTo>
                <a:lnTo>
                  <a:pt x="5281" y="1777"/>
                </a:lnTo>
                <a:lnTo>
                  <a:pt x="5208" y="1874"/>
                </a:lnTo>
                <a:lnTo>
                  <a:pt x="5086" y="2069"/>
                </a:lnTo>
                <a:lnTo>
                  <a:pt x="5013" y="2288"/>
                </a:lnTo>
                <a:lnTo>
                  <a:pt x="4989" y="2507"/>
                </a:lnTo>
                <a:lnTo>
                  <a:pt x="5013" y="2726"/>
                </a:lnTo>
                <a:lnTo>
                  <a:pt x="5110" y="2920"/>
                </a:lnTo>
                <a:lnTo>
                  <a:pt x="5232" y="3091"/>
                </a:lnTo>
                <a:lnTo>
                  <a:pt x="5402" y="3261"/>
                </a:lnTo>
                <a:lnTo>
                  <a:pt x="5597" y="3358"/>
                </a:lnTo>
                <a:lnTo>
                  <a:pt x="5840" y="3431"/>
                </a:lnTo>
                <a:lnTo>
                  <a:pt x="6059" y="3456"/>
                </a:lnTo>
                <a:lnTo>
                  <a:pt x="6303" y="3431"/>
                </a:lnTo>
                <a:lnTo>
                  <a:pt x="6497" y="3358"/>
                </a:lnTo>
                <a:lnTo>
                  <a:pt x="6716" y="3237"/>
                </a:lnTo>
                <a:lnTo>
                  <a:pt x="6862" y="3091"/>
                </a:lnTo>
                <a:lnTo>
                  <a:pt x="7008" y="2896"/>
                </a:lnTo>
                <a:lnTo>
                  <a:pt x="7081" y="2653"/>
                </a:lnTo>
                <a:lnTo>
                  <a:pt x="7106" y="2531"/>
                </a:lnTo>
                <a:lnTo>
                  <a:pt x="7106" y="2409"/>
                </a:lnTo>
                <a:lnTo>
                  <a:pt x="7081" y="2142"/>
                </a:lnTo>
                <a:lnTo>
                  <a:pt x="7057" y="1996"/>
                </a:lnTo>
                <a:lnTo>
                  <a:pt x="7008" y="1874"/>
                </a:lnTo>
                <a:lnTo>
                  <a:pt x="6935" y="1777"/>
                </a:lnTo>
                <a:lnTo>
                  <a:pt x="6862" y="1679"/>
                </a:lnTo>
                <a:lnTo>
                  <a:pt x="8614" y="1631"/>
                </a:lnTo>
                <a:lnTo>
                  <a:pt x="8639" y="1631"/>
                </a:lnTo>
                <a:lnTo>
                  <a:pt x="8541" y="1801"/>
                </a:lnTo>
                <a:lnTo>
                  <a:pt x="8444" y="1971"/>
                </a:lnTo>
                <a:lnTo>
                  <a:pt x="8420" y="2142"/>
                </a:lnTo>
                <a:lnTo>
                  <a:pt x="8395" y="2336"/>
                </a:lnTo>
                <a:lnTo>
                  <a:pt x="8420" y="2458"/>
                </a:lnTo>
                <a:lnTo>
                  <a:pt x="8444" y="2580"/>
                </a:lnTo>
                <a:lnTo>
                  <a:pt x="8493" y="2677"/>
                </a:lnTo>
                <a:lnTo>
                  <a:pt x="8541" y="2774"/>
                </a:lnTo>
                <a:lnTo>
                  <a:pt x="8712" y="2969"/>
                </a:lnTo>
                <a:lnTo>
                  <a:pt x="8906" y="3115"/>
                </a:lnTo>
                <a:lnTo>
                  <a:pt x="9125" y="3237"/>
                </a:lnTo>
                <a:lnTo>
                  <a:pt x="9369" y="3310"/>
                </a:lnTo>
                <a:lnTo>
                  <a:pt x="9588" y="3310"/>
                </a:lnTo>
                <a:lnTo>
                  <a:pt x="9709" y="3285"/>
                </a:lnTo>
                <a:lnTo>
                  <a:pt x="9831" y="3237"/>
                </a:lnTo>
                <a:lnTo>
                  <a:pt x="9977" y="3139"/>
                </a:lnTo>
                <a:lnTo>
                  <a:pt x="10098" y="3018"/>
                </a:lnTo>
                <a:lnTo>
                  <a:pt x="10171" y="2872"/>
                </a:lnTo>
                <a:lnTo>
                  <a:pt x="10244" y="2701"/>
                </a:lnTo>
                <a:lnTo>
                  <a:pt x="10293" y="2507"/>
                </a:lnTo>
                <a:lnTo>
                  <a:pt x="10293" y="2336"/>
                </a:lnTo>
                <a:lnTo>
                  <a:pt x="10293" y="2142"/>
                </a:lnTo>
                <a:lnTo>
                  <a:pt x="10293" y="1971"/>
                </a:lnTo>
                <a:lnTo>
                  <a:pt x="10220" y="1777"/>
                </a:lnTo>
                <a:lnTo>
                  <a:pt x="10123" y="1582"/>
                </a:lnTo>
                <a:lnTo>
                  <a:pt x="11169" y="1558"/>
                </a:lnTo>
                <a:lnTo>
                  <a:pt x="12215" y="1533"/>
                </a:lnTo>
                <a:lnTo>
                  <a:pt x="12069" y="1631"/>
                </a:lnTo>
                <a:lnTo>
                  <a:pt x="11948" y="1728"/>
                </a:lnTo>
                <a:lnTo>
                  <a:pt x="11850" y="1850"/>
                </a:lnTo>
                <a:lnTo>
                  <a:pt x="11753" y="1996"/>
                </a:lnTo>
                <a:lnTo>
                  <a:pt x="11656" y="2190"/>
                </a:lnTo>
                <a:lnTo>
                  <a:pt x="11631" y="2409"/>
                </a:lnTo>
                <a:lnTo>
                  <a:pt x="11631" y="2604"/>
                </a:lnTo>
                <a:lnTo>
                  <a:pt x="11704" y="2799"/>
                </a:lnTo>
                <a:lnTo>
                  <a:pt x="11802" y="2969"/>
                </a:lnTo>
                <a:lnTo>
                  <a:pt x="11948" y="3115"/>
                </a:lnTo>
                <a:lnTo>
                  <a:pt x="12118" y="3237"/>
                </a:lnTo>
                <a:lnTo>
                  <a:pt x="12313" y="3310"/>
                </a:lnTo>
                <a:lnTo>
                  <a:pt x="12532" y="3358"/>
                </a:lnTo>
                <a:lnTo>
                  <a:pt x="12751" y="3383"/>
                </a:lnTo>
                <a:lnTo>
                  <a:pt x="12970" y="3358"/>
                </a:lnTo>
                <a:lnTo>
                  <a:pt x="13213" y="3310"/>
                </a:lnTo>
                <a:lnTo>
                  <a:pt x="13432" y="3237"/>
                </a:lnTo>
                <a:lnTo>
                  <a:pt x="13602" y="3115"/>
                </a:lnTo>
                <a:lnTo>
                  <a:pt x="13773" y="2969"/>
                </a:lnTo>
                <a:lnTo>
                  <a:pt x="13821" y="2872"/>
                </a:lnTo>
                <a:lnTo>
                  <a:pt x="13870" y="2774"/>
                </a:lnTo>
                <a:lnTo>
                  <a:pt x="13919" y="2628"/>
                </a:lnTo>
                <a:lnTo>
                  <a:pt x="13919" y="2458"/>
                </a:lnTo>
                <a:lnTo>
                  <a:pt x="13894" y="2288"/>
                </a:lnTo>
                <a:lnTo>
                  <a:pt x="13846" y="2117"/>
                </a:lnTo>
                <a:lnTo>
                  <a:pt x="13773" y="1947"/>
                </a:lnTo>
                <a:lnTo>
                  <a:pt x="13675" y="1801"/>
                </a:lnTo>
                <a:lnTo>
                  <a:pt x="13554" y="1655"/>
                </a:lnTo>
                <a:lnTo>
                  <a:pt x="13432" y="1558"/>
                </a:lnTo>
                <a:lnTo>
                  <a:pt x="13870" y="1533"/>
                </a:lnTo>
                <a:close/>
                <a:moveTo>
                  <a:pt x="2628" y="19904"/>
                </a:moveTo>
                <a:lnTo>
                  <a:pt x="2507" y="20002"/>
                </a:lnTo>
                <a:lnTo>
                  <a:pt x="2385" y="20099"/>
                </a:lnTo>
                <a:lnTo>
                  <a:pt x="2190" y="20318"/>
                </a:lnTo>
                <a:lnTo>
                  <a:pt x="1996" y="20464"/>
                </a:lnTo>
                <a:lnTo>
                  <a:pt x="1996" y="20196"/>
                </a:lnTo>
                <a:lnTo>
                  <a:pt x="1996" y="19953"/>
                </a:lnTo>
                <a:lnTo>
                  <a:pt x="2628" y="19904"/>
                </a:lnTo>
                <a:close/>
                <a:moveTo>
                  <a:pt x="16449" y="20220"/>
                </a:moveTo>
                <a:lnTo>
                  <a:pt x="16425" y="20658"/>
                </a:lnTo>
                <a:lnTo>
                  <a:pt x="16376" y="21121"/>
                </a:lnTo>
                <a:lnTo>
                  <a:pt x="16230" y="21145"/>
                </a:lnTo>
                <a:lnTo>
                  <a:pt x="16328" y="20683"/>
                </a:lnTo>
                <a:lnTo>
                  <a:pt x="16449" y="20220"/>
                </a:lnTo>
                <a:close/>
                <a:moveTo>
                  <a:pt x="16425" y="18955"/>
                </a:moveTo>
                <a:lnTo>
                  <a:pt x="16449" y="19880"/>
                </a:lnTo>
                <a:lnTo>
                  <a:pt x="16303" y="19977"/>
                </a:lnTo>
                <a:lnTo>
                  <a:pt x="16206" y="20099"/>
                </a:lnTo>
                <a:lnTo>
                  <a:pt x="16109" y="20245"/>
                </a:lnTo>
                <a:lnTo>
                  <a:pt x="16011" y="20415"/>
                </a:lnTo>
                <a:lnTo>
                  <a:pt x="15890" y="20780"/>
                </a:lnTo>
                <a:lnTo>
                  <a:pt x="15792" y="21194"/>
                </a:lnTo>
                <a:lnTo>
                  <a:pt x="15744" y="21194"/>
                </a:lnTo>
                <a:lnTo>
                  <a:pt x="15817" y="20926"/>
                </a:lnTo>
                <a:lnTo>
                  <a:pt x="15865" y="20658"/>
                </a:lnTo>
                <a:lnTo>
                  <a:pt x="15987" y="20172"/>
                </a:lnTo>
                <a:lnTo>
                  <a:pt x="16206" y="19564"/>
                </a:lnTo>
                <a:lnTo>
                  <a:pt x="16425" y="18955"/>
                </a:lnTo>
                <a:close/>
                <a:moveTo>
                  <a:pt x="16401" y="17787"/>
                </a:moveTo>
                <a:lnTo>
                  <a:pt x="16425" y="18517"/>
                </a:lnTo>
                <a:lnTo>
                  <a:pt x="16303" y="18663"/>
                </a:lnTo>
                <a:lnTo>
                  <a:pt x="16206" y="18834"/>
                </a:lnTo>
                <a:lnTo>
                  <a:pt x="16011" y="19174"/>
                </a:lnTo>
                <a:lnTo>
                  <a:pt x="15865" y="19564"/>
                </a:lnTo>
                <a:lnTo>
                  <a:pt x="15744" y="19929"/>
                </a:lnTo>
                <a:lnTo>
                  <a:pt x="15500" y="20537"/>
                </a:lnTo>
                <a:lnTo>
                  <a:pt x="15379" y="20877"/>
                </a:lnTo>
                <a:lnTo>
                  <a:pt x="15306" y="21218"/>
                </a:lnTo>
                <a:lnTo>
                  <a:pt x="14892" y="21242"/>
                </a:lnTo>
                <a:lnTo>
                  <a:pt x="15038" y="20926"/>
                </a:lnTo>
                <a:lnTo>
                  <a:pt x="15135" y="20585"/>
                </a:lnTo>
                <a:lnTo>
                  <a:pt x="15184" y="20220"/>
                </a:lnTo>
                <a:lnTo>
                  <a:pt x="15184" y="19856"/>
                </a:lnTo>
                <a:lnTo>
                  <a:pt x="15257" y="19831"/>
                </a:lnTo>
                <a:lnTo>
                  <a:pt x="15330" y="19807"/>
                </a:lnTo>
                <a:lnTo>
                  <a:pt x="15379" y="19758"/>
                </a:lnTo>
                <a:lnTo>
                  <a:pt x="15403" y="19710"/>
                </a:lnTo>
                <a:lnTo>
                  <a:pt x="15427" y="19661"/>
                </a:lnTo>
                <a:lnTo>
                  <a:pt x="15427" y="19539"/>
                </a:lnTo>
                <a:lnTo>
                  <a:pt x="15379" y="19418"/>
                </a:lnTo>
                <a:lnTo>
                  <a:pt x="15403" y="19296"/>
                </a:lnTo>
                <a:lnTo>
                  <a:pt x="15403" y="19150"/>
                </a:lnTo>
                <a:lnTo>
                  <a:pt x="15500" y="19053"/>
                </a:lnTo>
                <a:lnTo>
                  <a:pt x="15598" y="18931"/>
                </a:lnTo>
                <a:lnTo>
                  <a:pt x="15768" y="18663"/>
                </a:lnTo>
                <a:lnTo>
                  <a:pt x="16084" y="18225"/>
                </a:lnTo>
                <a:lnTo>
                  <a:pt x="16230" y="18006"/>
                </a:lnTo>
                <a:lnTo>
                  <a:pt x="16401" y="17787"/>
                </a:lnTo>
                <a:close/>
                <a:moveTo>
                  <a:pt x="3431" y="19904"/>
                </a:moveTo>
                <a:lnTo>
                  <a:pt x="3285" y="20002"/>
                </a:lnTo>
                <a:lnTo>
                  <a:pt x="3164" y="20123"/>
                </a:lnTo>
                <a:lnTo>
                  <a:pt x="2920" y="20342"/>
                </a:lnTo>
                <a:lnTo>
                  <a:pt x="2628" y="20683"/>
                </a:lnTo>
                <a:lnTo>
                  <a:pt x="2336" y="21023"/>
                </a:lnTo>
                <a:lnTo>
                  <a:pt x="2093" y="21291"/>
                </a:lnTo>
                <a:lnTo>
                  <a:pt x="2044" y="20902"/>
                </a:lnTo>
                <a:lnTo>
                  <a:pt x="2190" y="20853"/>
                </a:lnTo>
                <a:lnTo>
                  <a:pt x="2312" y="20756"/>
                </a:lnTo>
                <a:lnTo>
                  <a:pt x="2531" y="20585"/>
                </a:lnTo>
                <a:lnTo>
                  <a:pt x="2677" y="20464"/>
                </a:lnTo>
                <a:lnTo>
                  <a:pt x="2823" y="20318"/>
                </a:lnTo>
                <a:lnTo>
                  <a:pt x="2945" y="20172"/>
                </a:lnTo>
                <a:lnTo>
                  <a:pt x="2969" y="20075"/>
                </a:lnTo>
                <a:lnTo>
                  <a:pt x="2993" y="20002"/>
                </a:lnTo>
                <a:lnTo>
                  <a:pt x="2969" y="19953"/>
                </a:lnTo>
                <a:lnTo>
                  <a:pt x="2945" y="19904"/>
                </a:lnTo>
                <a:close/>
                <a:moveTo>
                  <a:pt x="10050" y="19977"/>
                </a:moveTo>
                <a:lnTo>
                  <a:pt x="9879" y="20148"/>
                </a:lnTo>
                <a:lnTo>
                  <a:pt x="9734" y="20293"/>
                </a:lnTo>
                <a:lnTo>
                  <a:pt x="9588" y="20537"/>
                </a:lnTo>
                <a:lnTo>
                  <a:pt x="9442" y="20756"/>
                </a:lnTo>
                <a:lnTo>
                  <a:pt x="9296" y="20975"/>
                </a:lnTo>
                <a:lnTo>
                  <a:pt x="9223" y="21072"/>
                </a:lnTo>
                <a:lnTo>
                  <a:pt x="9198" y="21194"/>
                </a:lnTo>
                <a:lnTo>
                  <a:pt x="9198" y="21242"/>
                </a:lnTo>
                <a:lnTo>
                  <a:pt x="9198" y="21291"/>
                </a:lnTo>
                <a:lnTo>
                  <a:pt x="8493" y="21291"/>
                </a:lnTo>
                <a:lnTo>
                  <a:pt x="8663" y="21072"/>
                </a:lnTo>
                <a:lnTo>
                  <a:pt x="8833" y="20853"/>
                </a:lnTo>
                <a:lnTo>
                  <a:pt x="9028" y="20537"/>
                </a:lnTo>
                <a:lnTo>
                  <a:pt x="9247" y="20245"/>
                </a:lnTo>
                <a:lnTo>
                  <a:pt x="9393" y="20099"/>
                </a:lnTo>
                <a:lnTo>
                  <a:pt x="9563" y="19977"/>
                </a:lnTo>
                <a:close/>
                <a:moveTo>
                  <a:pt x="10780" y="20002"/>
                </a:moveTo>
                <a:lnTo>
                  <a:pt x="10585" y="20342"/>
                </a:lnTo>
                <a:lnTo>
                  <a:pt x="10366" y="20731"/>
                </a:lnTo>
                <a:lnTo>
                  <a:pt x="10147" y="21145"/>
                </a:lnTo>
                <a:lnTo>
                  <a:pt x="10123" y="21218"/>
                </a:lnTo>
                <a:lnTo>
                  <a:pt x="10147" y="21291"/>
                </a:lnTo>
                <a:lnTo>
                  <a:pt x="9417" y="21291"/>
                </a:lnTo>
                <a:lnTo>
                  <a:pt x="9515" y="21242"/>
                </a:lnTo>
                <a:lnTo>
                  <a:pt x="9588" y="21169"/>
                </a:lnTo>
                <a:lnTo>
                  <a:pt x="9734" y="20975"/>
                </a:lnTo>
                <a:lnTo>
                  <a:pt x="9977" y="20610"/>
                </a:lnTo>
                <a:lnTo>
                  <a:pt x="10050" y="20512"/>
                </a:lnTo>
                <a:lnTo>
                  <a:pt x="10147" y="20415"/>
                </a:lnTo>
                <a:lnTo>
                  <a:pt x="10366" y="20220"/>
                </a:lnTo>
                <a:lnTo>
                  <a:pt x="10463" y="20123"/>
                </a:lnTo>
                <a:lnTo>
                  <a:pt x="10512" y="20002"/>
                </a:lnTo>
                <a:close/>
                <a:moveTo>
                  <a:pt x="11534" y="20026"/>
                </a:moveTo>
                <a:lnTo>
                  <a:pt x="11364" y="20269"/>
                </a:lnTo>
                <a:lnTo>
                  <a:pt x="11218" y="20512"/>
                </a:lnTo>
                <a:lnTo>
                  <a:pt x="11120" y="20683"/>
                </a:lnTo>
                <a:lnTo>
                  <a:pt x="11023" y="20877"/>
                </a:lnTo>
                <a:lnTo>
                  <a:pt x="10950" y="21096"/>
                </a:lnTo>
                <a:lnTo>
                  <a:pt x="10901" y="21291"/>
                </a:lnTo>
                <a:lnTo>
                  <a:pt x="10488" y="21291"/>
                </a:lnTo>
                <a:lnTo>
                  <a:pt x="10609" y="21145"/>
                </a:lnTo>
                <a:lnTo>
                  <a:pt x="10707" y="20975"/>
                </a:lnTo>
                <a:lnTo>
                  <a:pt x="10901" y="20658"/>
                </a:lnTo>
                <a:lnTo>
                  <a:pt x="11120" y="20342"/>
                </a:lnTo>
                <a:lnTo>
                  <a:pt x="11218" y="20196"/>
                </a:lnTo>
                <a:lnTo>
                  <a:pt x="11315" y="20026"/>
                </a:lnTo>
                <a:close/>
                <a:moveTo>
                  <a:pt x="14843" y="19953"/>
                </a:moveTo>
                <a:lnTo>
                  <a:pt x="14746" y="20220"/>
                </a:lnTo>
                <a:lnTo>
                  <a:pt x="14697" y="20512"/>
                </a:lnTo>
                <a:lnTo>
                  <a:pt x="14624" y="20780"/>
                </a:lnTo>
                <a:lnTo>
                  <a:pt x="14576" y="20926"/>
                </a:lnTo>
                <a:lnTo>
                  <a:pt x="14527" y="21048"/>
                </a:lnTo>
                <a:lnTo>
                  <a:pt x="14503" y="21121"/>
                </a:lnTo>
                <a:lnTo>
                  <a:pt x="14503" y="21169"/>
                </a:lnTo>
                <a:lnTo>
                  <a:pt x="14527" y="21267"/>
                </a:lnTo>
                <a:lnTo>
                  <a:pt x="14211" y="21291"/>
                </a:lnTo>
                <a:lnTo>
                  <a:pt x="14284" y="20999"/>
                </a:lnTo>
                <a:lnTo>
                  <a:pt x="14381" y="20658"/>
                </a:lnTo>
                <a:lnTo>
                  <a:pt x="14454" y="20293"/>
                </a:lnTo>
                <a:lnTo>
                  <a:pt x="14454" y="20123"/>
                </a:lnTo>
                <a:lnTo>
                  <a:pt x="14478" y="19977"/>
                </a:lnTo>
                <a:lnTo>
                  <a:pt x="14843" y="19953"/>
                </a:lnTo>
                <a:close/>
                <a:moveTo>
                  <a:pt x="12337" y="20026"/>
                </a:moveTo>
                <a:lnTo>
                  <a:pt x="12215" y="20220"/>
                </a:lnTo>
                <a:lnTo>
                  <a:pt x="12142" y="20391"/>
                </a:lnTo>
                <a:lnTo>
                  <a:pt x="11948" y="20829"/>
                </a:lnTo>
                <a:lnTo>
                  <a:pt x="11875" y="21072"/>
                </a:lnTo>
                <a:lnTo>
                  <a:pt x="11826" y="21315"/>
                </a:lnTo>
                <a:lnTo>
                  <a:pt x="11364" y="21291"/>
                </a:lnTo>
                <a:lnTo>
                  <a:pt x="11412" y="21121"/>
                </a:lnTo>
                <a:lnTo>
                  <a:pt x="11485" y="20950"/>
                </a:lnTo>
                <a:lnTo>
                  <a:pt x="11656" y="20634"/>
                </a:lnTo>
                <a:lnTo>
                  <a:pt x="11826" y="20342"/>
                </a:lnTo>
                <a:lnTo>
                  <a:pt x="11899" y="20196"/>
                </a:lnTo>
                <a:lnTo>
                  <a:pt x="11948" y="20026"/>
                </a:lnTo>
                <a:close/>
                <a:moveTo>
                  <a:pt x="13335" y="20002"/>
                </a:moveTo>
                <a:lnTo>
                  <a:pt x="13213" y="20148"/>
                </a:lnTo>
                <a:lnTo>
                  <a:pt x="13140" y="20293"/>
                </a:lnTo>
                <a:lnTo>
                  <a:pt x="12970" y="20585"/>
                </a:lnTo>
                <a:lnTo>
                  <a:pt x="12799" y="20950"/>
                </a:lnTo>
                <a:lnTo>
                  <a:pt x="12751" y="21121"/>
                </a:lnTo>
                <a:lnTo>
                  <a:pt x="12702" y="21315"/>
                </a:lnTo>
                <a:lnTo>
                  <a:pt x="12264" y="21315"/>
                </a:lnTo>
                <a:lnTo>
                  <a:pt x="12337" y="21023"/>
                </a:lnTo>
                <a:lnTo>
                  <a:pt x="12410" y="20756"/>
                </a:lnTo>
                <a:lnTo>
                  <a:pt x="12507" y="20366"/>
                </a:lnTo>
                <a:lnTo>
                  <a:pt x="12580" y="20172"/>
                </a:lnTo>
                <a:lnTo>
                  <a:pt x="12629" y="20075"/>
                </a:lnTo>
                <a:lnTo>
                  <a:pt x="12702" y="20026"/>
                </a:lnTo>
                <a:lnTo>
                  <a:pt x="13335" y="20002"/>
                </a:lnTo>
                <a:close/>
                <a:moveTo>
                  <a:pt x="14113" y="20002"/>
                </a:moveTo>
                <a:lnTo>
                  <a:pt x="14065" y="20196"/>
                </a:lnTo>
                <a:lnTo>
                  <a:pt x="14016" y="20366"/>
                </a:lnTo>
                <a:lnTo>
                  <a:pt x="13870" y="20804"/>
                </a:lnTo>
                <a:lnTo>
                  <a:pt x="13748" y="21242"/>
                </a:lnTo>
                <a:lnTo>
                  <a:pt x="13748" y="21291"/>
                </a:lnTo>
                <a:lnTo>
                  <a:pt x="13164" y="21315"/>
                </a:lnTo>
                <a:lnTo>
                  <a:pt x="13262" y="21023"/>
                </a:lnTo>
                <a:lnTo>
                  <a:pt x="13383" y="20731"/>
                </a:lnTo>
                <a:lnTo>
                  <a:pt x="13578" y="20391"/>
                </a:lnTo>
                <a:lnTo>
                  <a:pt x="13651" y="20196"/>
                </a:lnTo>
                <a:lnTo>
                  <a:pt x="13700" y="20002"/>
                </a:lnTo>
                <a:close/>
                <a:moveTo>
                  <a:pt x="8979" y="19953"/>
                </a:moveTo>
                <a:lnTo>
                  <a:pt x="8833" y="20148"/>
                </a:lnTo>
                <a:lnTo>
                  <a:pt x="8736" y="20318"/>
                </a:lnTo>
                <a:lnTo>
                  <a:pt x="8395" y="20804"/>
                </a:lnTo>
                <a:lnTo>
                  <a:pt x="8225" y="21048"/>
                </a:lnTo>
                <a:lnTo>
                  <a:pt x="8079" y="21315"/>
                </a:lnTo>
                <a:lnTo>
                  <a:pt x="7446" y="21340"/>
                </a:lnTo>
                <a:lnTo>
                  <a:pt x="7446" y="21340"/>
                </a:lnTo>
                <a:lnTo>
                  <a:pt x="7592" y="21194"/>
                </a:lnTo>
                <a:lnTo>
                  <a:pt x="7714" y="21023"/>
                </a:lnTo>
                <a:lnTo>
                  <a:pt x="7957" y="20683"/>
                </a:lnTo>
                <a:lnTo>
                  <a:pt x="8055" y="20561"/>
                </a:lnTo>
                <a:lnTo>
                  <a:pt x="8152" y="20464"/>
                </a:lnTo>
                <a:lnTo>
                  <a:pt x="8371" y="20293"/>
                </a:lnTo>
                <a:lnTo>
                  <a:pt x="8614" y="20123"/>
                </a:lnTo>
                <a:lnTo>
                  <a:pt x="8833" y="19953"/>
                </a:lnTo>
                <a:close/>
                <a:moveTo>
                  <a:pt x="5646" y="19929"/>
                </a:moveTo>
                <a:lnTo>
                  <a:pt x="5548" y="19977"/>
                </a:lnTo>
                <a:lnTo>
                  <a:pt x="4818" y="20658"/>
                </a:lnTo>
                <a:lnTo>
                  <a:pt x="4478" y="20975"/>
                </a:lnTo>
                <a:lnTo>
                  <a:pt x="4332" y="21145"/>
                </a:lnTo>
                <a:lnTo>
                  <a:pt x="4259" y="21242"/>
                </a:lnTo>
                <a:lnTo>
                  <a:pt x="4210" y="21340"/>
                </a:lnTo>
                <a:lnTo>
                  <a:pt x="4210" y="21364"/>
                </a:lnTo>
                <a:lnTo>
                  <a:pt x="4234" y="21364"/>
                </a:lnTo>
                <a:lnTo>
                  <a:pt x="4332" y="21340"/>
                </a:lnTo>
                <a:lnTo>
                  <a:pt x="4453" y="21291"/>
                </a:lnTo>
                <a:lnTo>
                  <a:pt x="4648" y="21194"/>
                </a:lnTo>
                <a:lnTo>
                  <a:pt x="5013" y="20926"/>
                </a:lnTo>
                <a:lnTo>
                  <a:pt x="5427" y="20610"/>
                </a:lnTo>
                <a:lnTo>
                  <a:pt x="5816" y="20245"/>
                </a:lnTo>
                <a:lnTo>
                  <a:pt x="5865" y="20172"/>
                </a:lnTo>
                <a:lnTo>
                  <a:pt x="5865" y="20075"/>
                </a:lnTo>
                <a:lnTo>
                  <a:pt x="5816" y="19977"/>
                </a:lnTo>
                <a:lnTo>
                  <a:pt x="5743" y="19929"/>
                </a:lnTo>
                <a:close/>
                <a:moveTo>
                  <a:pt x="8225" y="19929"/>
                </a:moveTo>
                <a:lnTo>
                  <a:pt x="7982" y="20123"/>
                </a:lnTo>
                <a:lnTo>
                  <a:pt x="7763" y="20342"/>
                </a:lnTo>
                <a:lnTo>
                  <a:pt x="7568" y="20585"/>
                </a:lnTo>
                <a:lnTo>
                  <a:pt x="7373" y="20829"/>
                </a:lnTo>
                <a:lnTo>
                  <a:pt x="7033" y="21364"/>
                </a:lnTo>
                <a:lnTo>
                  <a:pt x="6668" y="21388"/>
                </a:lnTo>
                <a:lnTo>
                  <a:pt x="6668" y="21388"/>
                </a:lnTo>
                <a:lnTo>
                  <a:pt x="6838" y="21169"/>
                </a:lnTo>
                <a:lnTo>
                  <a:pt x="6984" y="20950"/>
                </a:lnTo>
                <a:lnTo>
                  <a:pt x="7227" y="20585"/>
                </a:lnTo>
                <a:lnTo>
                  <a:pt x="7495" y="20220"/>
                </a:lnTo>
                <a:lnTo>
                  <a:pt x="7690" y="20050"/>
                </a:lnTo>
                <a:lnTo>
                  <a:pt x="7860" y="19929"/>
                </a:lnTo>
                <a:close/>
                <a:moveTo>
                  <a:pt x="4526" y="19904"/>
                </a:moveTo>
                <a:lnTo>
                  <a:pt x="4356" y="20050"/>
                </a:lnTo>
                <a:lnTo>
                  <a:pt x="4186" y="20196"/>
                </a:lnTo>
                <a:lnTo>
                  <a:pt x="3869" y="20512"/>
                </a:lnTo>
                <a:lnTo>
                  <a:pt x="3285" y="21023"/>
                </a:lnTo>
                <a:lnTo>
                  <a:pt x="3115" y="21194"/>
                </a:lnTo>
                <a:lnTo>
                  <a:pt x="3042" y="21267"/>
                </a:lnTo>
                <a:lnTo>
                  <a:pt x="2969" y="21315"/>
                </a:lnTo>
                <a:lnTo>
                  <a:pt x="2920" y="21364"/>
                </a:lnTo>
                <a:lnTo>
                  <a:pt x="2920" y="21388"/>
                </a:lnTo>
                <a:lnTo>
                  <a:pt x="2945" y="21437"/>
                </a:lnTo>
                <a:lnTo>
                  <a:pt x="2969" y="21461"/>
                </a:lnTo>
                <a:lnTo>
                  <a:pt x="2872" y="21461"/>
                </a:lnTo>
                <a:lnTo>
                  <a:pt x="2458" y="21413"/>
                </a:lnTo>
                <a:lnTo>
                  <a:pt x="2580" y="21315"/>
                </a:lnTo>
                <a:lnTo>
                  <a:pt x="2701" y="21169"/>
                </a:lnTo>
                <a:lnTo>
                  <a:pt x="2896" y="20950"/>
                </a:lnTo>
                <a:lnTo>
                  <a:pt x="3188" y="20683"/>
                </a:lnTo>
                <a:lnTo>
                  <a:pt x="3480" y="20415"/>
                </a:lnTo>
                <a:lnTo>
                  <a:pt x="3602" y="20318"/>
                </a:lnTo>
                <a:lnTo>
                  <a:pt x="3723" y="20245"/>
                </a:lnTo>
                <a:lnTo>
                  <a:pt x="3991" y="20148"/>
                </a:lnTo>
                <a:lnTo>
                  <a:pt x="4040" y="20099"/>
                </a:lnTo>
                <a:lnTo>
                  <a:pt x="4064" y="20026"/>
                </a:lnTo>
                <a:lnTo>
                  <a:pt x="4064" y="19977"/>
                </a:lnTo>
                <a:lnTo>
                  <a:pt x="4064" y="19904"/>
                </a:lnTo>
                <a:close/>
                <a:moveTo>
                  <a:pt x="7349" y="19904"/>
                </a:moveTo>
                <a:lnTo>
                  <a:pt x="7154" y="20148"/>
                </a:lnTo>
                <a:lnTo>
                  <a:pt x="7008" y="20366"/>
                </a:lnTo>
                <a:lnTo>
                  <a:pt x="6546" y="21072"/>
                </a:lnTo>
                <a:lnTo>
                  <a:pt x="6400" y="21242"/>
                </a:lnTo>
                <a:lnTo>
                  <a:pt x="6254" y="21413"/>
                </a:lnTo>
                <a:lnTo>
                  <a:pt x="5451" y="21461"/>
                </a:lnTo>
                <a:lnTo>
                  <a:pt x="5621" y="21315"/>
                </a:lnTo>
                <a:lnTo>
                  <a:pt x="5792" y="21145"/>
                </a:lnTo>
                <a:lnTo>
                  <a:pt x="6084" y="20829"/>
                </a:lnTo>
                <a:lnTo>
                  <a:pt x="6303" y="20634"/>
                </a:lnTo>
                <a:lnTo>
                  <a:pt x="6522" y="20415"/>
                </a:lnTo>
                <a:lnTo>
                  <a:pt x="6619" y="20293"/>
                </a:lnTo>
                <a:lnTo>
                  <a:pt x="6716" y="20172"/>
                </a:lnTo>
                <a:lnTo>
                  <a:pt x="6741" y="20026"/>
                </a:lnTo>
                <a:lnTo>
                  <a:pt x="6765" y="19904"/>
                </a:lnTo>
                <a:close/>
                <a:moveTo>
                  <a:pt x="6424" y="19904"/>
                </a:moveTo>
                <a:lnTo>
                  <a:pt x="6278" y="20026"/>
                </a:lnTo>
                <a:lnTo>
                  <a:pt x="5986" y="20318"/>
                </a:lnTo>
                <a:lnTo>
                  <a:pt x="5694" y="20610"/>
                </a:lnTo>
                <a:lnTo>
                  <a:pt x="5500" y="20804"/>
                </a:lnTo>
                <a:lnTo>
                  <a:pt x="5281" y="20999"/>
                </a:lnTo>
                <a:lnTo>
                  <a:pt x="5110" y="21242"/>
                </a:lnTo>
                <a:lnTo>
                  <a:pt x="5037" y="21364"/>
                </a:lnTo>
                <a:lnTo>
                  <a:pt x="4989" y="21486"/>
                </a:lnTo>
                <a:lnTo>
                  <a:pt x="4575" y="21510"/>
                </a:lnTo>
                <a:lnTo>
                  <a:pt x="3845" y="21510"/>
                </a:lnTo>
                <a:lnTo>
                  <a:pt x="3139" y="21486"/>
                </a:lnTo>
                <a:lnTo>
                  <a:pt x="3237" y="21437"/>
                </a:lnTo>
                <a:lnTo>
                  <a:pt x="3334" y="21388"/>
                </a:lnTo>
                <a:lnTo>
                  <a:pt x="3529" y="21242"/>
                </a:lnTo>
                <a:lnTo>
                  <a:pt x="3796" y="20999"/>
                </a:lnTo>
                <a:lnTo>
                  <a:pt x="4161" y="20683"/>
                </a:lnTo>
                <a:lnTo>
                  <a:pt x="4526" y="20342"/>
                </a:lnTo>
                <a:lnTo>
                  <a:pt x="4745" y="20123"/>
                </a:lnTo>
                <a:lnTo>
                  <a:pt x="4843" y="20026"/>
                </a:lnTo>
                <a:lnTo>
                  <a:pt x="4916" y="19904"/>
                </a:lnTo>
                <a:close/>
                <a:moveTo>
                  <a:pt x="6132" y="0"/>
                </a:moveTo>
                <a:lnTo>
                  <a:pt x="6059" y="49"/>
                </a:lnTo>
                <a:lnTo>
                  <a:pt x="6011" y="98"/>
                </a:lnTo>
                <a:lnTo>
                  <a:pt x="5986" y="146"/>
                </a:lnTo>
                <a:lnTo>
                  <a:pt x="5938" y="317"/>
                </a:lnTo>
                <a:lnTo>
                  <a:pt x="5913" y="487"/>
                </a:lnTo>
                <a:lnTo>
                  <a:pt x="5938" y="828"/>
                </a:lnTo>
                <a:lnTo>
                  <a:pt x="5913" y="1047"/>
                </a:lnTo>
                <a:lnTo>
                  <a:pt x="5913" y="1241"/>
                </a:lnTo>
                <a:lnTo>
                  <a:pt x="4745" y="1266"/>
                </a:lnTo>
                <a:lnTo>
                  <a:pt x="2969" y="1266"/>
                </a:lnTo>
                <a:lnTo>
                  <a:pt x="2945" y="1144"/>
                </a:lnTo>
                <a:lnTo>
                  <a:pt x="2945" y="901"/>
                </a:lnTo>
                <a:lnTo>
                  <a:pt x="2945" y="633"/>
                </a:lnTo>
                <a:lnTo>
                  <a:pt x="2945" y="365"/>
                </a:lnTo>
                <a:lnTo>
                  <a:pt x="2920" y="122"/>
                </a:lnTo>
                <a:lnTo>
                  <a:pt x="2896" y="73"/>
                </a:lnTo>
                <a:lnTo>
                  <a:pt x="2847" y="25"/>
                </a:lnTo>
                <a:lnTo>
                  <a:pt x="2799" y="25"/>
                </a:lnTo>
                <a:lnTo>
                  <a:pt x="2726" y="49"/>
                </a:lnTo>
                <a:lnTo>
                  <a:pt x="2653" y="122"/>
                </a:lnTo>
                <a:lnTo>
                  <a:pt x="2580" y="219"/>
                </a:lnTo>
                <a:lnTo>
                  <a:pt x="2531" y="317"/>
                </a:lnTo>
                <a:lnTo>
                  <a:pt x="2507" y="438"/>
                </a:lnTo>
                <a:lnTo>
                  <a:pt x="2482" y="682"/>
                </a:lnTo>
                <a:lnTo>
                  <a:pt x="2482" y="925"/>
                </a:lnTo>
                <a:lnTo>
                  <a:pt x="2482" y="1266"/>
                </a:lnTo>
                <a:lnTo>
                  <a:pt x="877" y="1266"/>
                </a:lnTo>
                <a:lnTo>
                  <a:pt x="366" y="1339"/>
                </a:lnTo>
                <a:lnTo>
                  <a:pt x="317" y="1363"/>
                </a:lnTo>
                <a:lnTo>
                  <a:pt x="268" y="1387"/>
                </a:lnTo>
                <a:lnTo>
                  <a:pt x="244" y="1460"/>
                </a:lnTo>
                <a:lnTo>
                  <a:pt x="195" y="1485"/>
                </a:lnTo>
                <a:lnTo>
                  <a:pt x="171" y="1558"/>
                </a:lnTo>
                <a:lnTo>
                  <a:pt x="98" y="2069"/>
                </a:lnTo>
                <a:lnTo>
                  <a:pt x="49" y="2628"/>
                </a:lnTo>
                <a:lnTo>
                  <a:pt x="25" y="3164"/>
                </a:lnTo>
                <a:lnTo>
                  <a:pt x="25" y="3723"/>
                </a:lnTo>
                <a:lnTo>
                  <a:pt x="49" y="4818"/>
                </a:lnTo>
                <a:lnTo>
                  <a:pt x="98" y="5913"/>
                </a:lnTo>
                <a:lnTo>
                  <a:pt x="171" y="8273"/>
                </a:lnTo>
                <a:lnTo>
                  <a:pt x="171" y="9441"/>
                </a:lnTo>
                <a:lnTo>
                  <a:pt x="147" y="10634"/>
                </a:lnTo>
                <a:lnTo>
                  <a:pt x="98" y="11777"/>
                </a:lnTo>
                <a:lnTo>
                  <a:pt x="25" y="12921"/>
                </a:lnTo>
                <a:lnTo>
                  <a:pt x="1" y="14064"/>
                </a:lnTo>
                <a:lnTo>
                  <a:pt x="1" y="14624"/>
                </a:lnTo>
                <a:lnTo>
                  <a:pt x="49" y="15208"/>
                </a:lnTo>
                <a:lnTo>
                  <a:pt x="49" y="15743"/>
                </a:lnTo>
                <a:lnTo>
                  <a:pt x="49" y="16279"/>
                </a:lnTo>
                <a:lnTo>
                  <a:pt x="25" y="17398"/>
                </a:lnTo>
                <a:lnTo>
                  <a:pt x="25" y="17933"/>
                </a:lnTo>
                <a:lnTo>
                  <a:pt x="49" y="18493"/>
                </a:lnTo>
                <a:lnTo>
                  <a:pt x="98" y="19028"/>
                </a:lnTo>
                <a:lnTo>
                  <a:pt x="195" y="19564"/>
                </a:lnTo>
                <a:lnTo>
                  <a:pt x="244" y="19661"/>
                </a:lnTo>
                <a:lnTo>
                  <a:pt x="293" y="19710"/>
                </a:lnTo>
                <a:lnTo>
                  <a:pt x="390" y="19734"/>
                </a:lnTo>
                <a:lnTo>
                  <a:pt x="487" y="19758"/>
                </a:lnTo>
                <a:lnTo>
                  <a:pt x="585" y="19856"/>
                </a:lnTo>
                <a:lnTo>
                  <a:pt x="682" y="19904"/>
                </a:lnTo>
                <a:lnTo>
                  <a:pt x="804" y="19953"/>
                </a:lnTo>
                <a:lnTo>
                  <a:pt x="950" y="19977"/>
                </a:lnTo>
                <a:lnTo>
                  <a:pt x="1485" y="19977"/>
                </a:lnTo>
                <a:lnTo>
                  <a:pt x="1485" y="20342"/>
                </a:lnTo>
                <a:lnTo>
                  <a:pt x="1485" y="20634"/>
                </a:lnTo>
                <a:lnTo>
                  <a:pt x="1509" y="20950"/>
                </a:lnTo>
                <a:lnTo>
                  <a:pt x="1558" y="21534"/>
                </a:lnTo>
                <a:lnTo>
                  <a:pt x="1558" y="21607"/>
                </a:lnTo>
                <a:lnTo>
                  <a:pt x="1582" y="21705"/>
                </a:lnTo>
                <a:lnTo>
                  <a:pt x="1655" y="21753"/>
                </a:lnTo>
                <a:lnTo>
                  <a:pt x="1728" y="21802"/>
                </a:lnTo>
                <a:lnTo>
                  <a:pt x="1898" y="21802"/>
                </a:lnTo>
                <a:lnTo>
                  <a:pt x="1971" y="21778"/>
                </a:lnTo>
                <a:lnTo>
                  <a:pt x="2385" y="21851"/>
                </a:lnTo>
                <a:lnTo>
                  <a:pt x="2799" y="21899"/>
                </a:lnTo>
                <a:lnTo>
                  <a:pt x="3626" y="21948"/>
                </a:lnTo>
                <a:lnTo>
                  <a:pt x="4478" y="21948"/>
                </a:lnTo>
                <a:lnTo>
                  <a:pt x="5305" y="21924"/>
                </a:lnTo>
                <a:lnTo>
                  <a:pt x="7008" y="21826"/>
                </a:lnTo>
                <a:lnTo>
                  <a:pt x="7836" y="21778"/>
                </a:lnTo>
                <a:lnTo>
                  <a:pt x="8687" y="21753"/>
                </a:lnTo>
                <a:lnTo>
                  <a:pt x="9515" y="21729"/>
                </a:lnTo>
                <a:lnTo>
                  <a:pt x="10342" y="21753"/>
                </a:lnTo>
                <a:lnTo>
                  <a:pt x="12021" y="21778"/>
                </a:lnTo>
                <a:lnTo>
                  <a:pt x="13700" y="21778"/>
                </a:lnTo>
                <a:lnTo>
                  <a:pt x="14527" y="21753"/>
                </a:lnTo>
                <a:lnTo>
                  <a:pt x="15354" y="21680"/>
                </a:lnTo>
                <a:lnTo>
                  <a:pt x="15427" y="21705"/>
                </a:lnTo>
                <a:lnTo>
                  <a:pt x="15500" y="21680"/>
                </a:lnTo>
                <a:lnTo>
                  <a:pt x="16425" y="21583"/>
                </a:lnTo>
                <a:lnTo>
                  <a:pt x="16498" y="21559"/>
                </a:lnTo>
                <a:lnTo>
                  <a:pt x="16620" y="21607"/>
                </a:lnTo>
                <a:lnTo>
                  <a:pt x="16717" y="21607"/>
                </a:lnTo>
                <a:lnTo>
                  <a:pt x="16766" y="21583"/>
                </a:lnTo>
                <a:lnTo>
                  <a:pt x="16814" y="21534"/>
                </a:lnTo>
                <a:lnTo>
                  <a:pt x="16863" y="21486"/>
                </a:lnTo>
                <a:lnTo>
                  <a:pt x="16863" y="21413"/>
                </a:lnTo>
                <a:lnTo>
                  <a:pt x="16936" y="20902"/>
                </a:lnTo>
                <a:lnTo>
                  <a:pt x="16985" y="20391"/>
                </a:lnTo>
                <a:lnTo>
                  <a:pt x="16985" y="19880"/>
                </a:lnTo>
                <a:lnTo>
                  <a:pt x="16985" y="19369"/>
                </a:lnTo>
                <a:lnTo>
                  <a:pt x="16936" y="18323"/>
                </a:lnTo>
                <a:lnTo>
                  <a:pt x="16936" y="17812"/>
                </a:lnTo>
                <a:lnTo>
                  <a:pt x="16936" y="17301"/>
                </a:lnTo>
                <a:lnTo>
                  <a:pt x="17009" y="14867"/>
                </a:lnTo>
                <a:lnTo>
                  <a:pt x="17033" y="13651"/>
                </a:lnTo>
                <a:lnTo>
                  <a:pt x="17033" y="12458"/>
                </a:lnTo>
                <a:lnTo>
                  <a:pt x="17058" y="10025"/>
                </a:lnTo>
                <a:lnTo>
                  <a:pt x="17082" y="8809"/>
                </a:lnTo>
                <a:lnTo>
                  <a:pt x="17082" y="7592"/>
                </a:lnTo>
                <a:lnTo>
                  <a:pt x="17082" y="6984"/>
                </a:lnTo>
                <a:lnTo>
                  <a:pt x="17082" y="6375"/>
                </a:lnTo>
                <a:lnTo>
                  <a:pt x="17106" y="5791"/>
                </a:lnTo>
                <a:lnTo>
                  <a:pt x="17082" y="5183"/>
                </a:lnTo>
                <a:lnTo>
                  <a:pt x="17033" y="4696"/>
                </a:lnTo>
                <a:lnTo>
                  <a:pt x="16960" y="4210"/>
                </a:lnTo>
                <a:lnTo>
                  <a:pt x="16766" y="3237"/>
                </a:lnTo>
                <a:lnTo>
                  <a:pt x="16839" y="3115"/>
                </a:lnTo>
                <a:lnTo>
                  <a:pt x="16839" y="2993"/>
                </a:lnTo>
                <a:lnTo>
                  <a:pt x="16814" y="2945"/>
                </a:lnTo>
                <a:lnTo>
                  <a:pt x="16790" y="2896"/>
                </a:lnTo>
                <a:lnTo>
                  <a:pt x="16717" y="2847"/>
                </a:lnTo>
                <a:lnTo>
                  <a:pt x="16644" y="2847"/>
                </a:lnTo>
                <a:lnTo>
                  <a:pt x="16157" y="2774"/>
                </a:lnTo>
                <a:lnTo>
                  <a:pt x="15865" y="2774"/>
                </a:lnTo>
                <a:lnTo>
                  <a:pt x="15622" y="2799"/>
                </a:lnTo>
                <a:lnTo>
                  <a:pt x="15598" y="2434"/>
                </a:lnTo>
                <a:lnTo>
                  <a:pt x="15549" y="2069"/>
                </a:lnTo>
                <a:lnTo>
                  <a:pt x="15500" y="1898"/>
                </a:lnTo>
                <a:lnTo>
                  <a:pt x="15452" y="1728"/>
                </a:lnTo>
                <a:lnTo>
                  <a:pt x="15403" y="1582"/>
                </a:lnTo>
                <a:lnTo>
                  <a:pt x="15306" y="1436"/>
                </a:lnTo>
                <a:lnTo>
                  <a:pt x="15306" y="1339"/>
                </a:lnTo>
                <a:lnTo>
                  <a:pt x="15233" y="1241"/>
                </a:lnTo>
                <a:lnTo>
                  <a:pt x="15160" y="1193"/>
                </a:lnTo>
                <a:lnTo>
                  <a:pt x="15087" y="1144"/>
                </a:lnTo>
                <a:lnTo>
                  <a:pt x="14892" y="1095"/>
                </a:lnTo>
                <a:lnTo>
                  <a:pt x="13262" y="1095"/>
                </a:lnTo>
                <a:lnTo>
                  <a:pt x="13018" y="1120"/>
                </a:lnTo>
                <a:lnTo>
                  <a:pt x="13043" y="560"/>
                </a:lnTo>
                <a:lnTo>
                  <a:pt x="13043" y="268"/>
                </a:lnTo>
                <a:lnTo>
                  <a:pt x="13018" y="146"/>
                </a:lnTo>
                <a:lnTo>
                  <a:pt x="12970" y="25"/>
                </a:lnTo>
                <a:lnTo>
                  <a:pt x="12945" y="0"/>
                </a:lnTo>
                <a:lnTo>
                  <a:pt x="12897" y="0"/>
                </a:lnTo>
                <a:lnTo>
                  <a:pt x="12799" y="98"/>
                </a:lnTo>
                <a:lnTo>
                  <a:pt x="12702" y="219"/>
                </a:lnTo>
                <a:lnTo>
                  <a:pt x="12653" y="341"/>
                </a:lnTo>
                <a:lnTo>
                  <a:pt x="12605" y="463"/>
                </a:lnTo>
                <a:lnTo>
                  <a:pt x="12556" y="755"/>
                </a:lnTo>
                <a:lnTo>
                  <a:pt x="12556" y="1047"/>
                </a:lnTo>
                <a:lnTo>
                  <a:pt x="12532" y="1120"/>
                </a:lnTo>
                <a:lnTo>
                  <a:pt x="11145" y="1144"/>
                </a:lnTo>
                <a:lnTo>
                  <a:pt x="9734" y="1168"/>
                </a:lnTo>
                <a:lnTo>
                  <a:pt x="9734" y="195"/>
                </a:lnTo>
                <a:lnTo>
                  <a:pt x="9734" y="146"/>
                </a:lnTo>
                <a:lnTo>
                  <a:pt x="9709" y="98"/>
                </a:lnTo>
                <a:lnTo>
                  <a:pt x="9636" y="25"/>
                </a:lnTo>
                <a:lnTo>
                  <a:pt x="9466" y="25"/>
                </a:lnTo>
                <a:lnTo>
                  <a:pt x="9417" y="73"/>
                </a:lnTo>
                <a:lnTo>
                  <a:pt x="9344" y="171"/>
                </a:lnTo>
                <a:lnTo>
                  <a:pt x="9296" y="317"/>
                </a:lnTo>
                <a:lnTo>
                  <a:pt x="9247" y="438"/>
                </a:lnTo>
                <a:lnTo>
                  <a:pt x="9223" y="609"/>
                </a:lnTo>
                <a:lnTo>
                  <a:pt x="9198" y="901"/>
                </a:lnTo>
                <a:lnTo>
                  <a:pt x="9198" y="1193"/>
                </a:lnTo>
                <a:lnTo>
                  <a:pt x="9150" y="1193"/>
                </a:lnTo>
                <a:lnTo>
                  <a:pt x="7811" y="1217"/>
                </a:lnTo>
                <a:lnTo>
                  <a:pt x="6449" y="1241"/>
                </a:lnTo>
                <a:lnTo>
                  <a:pt x="6449" y="706"/>
                </a:lnTo>
                <a:lnTo>
                  <a:pt x="6424" y="414"/>
                </a:lnTo>
                <a:lnTo>
                  <a:pt x="6376" y="146"/>
                </a:lnTo>
                <a:lnTo>
                  <a:pt x="6351" y="73"/>
                </a:lnTo>
                <a:lnTo>
                  <a:pt x="6303" y="25"/>
                </a:lnTo>
                <a:lnTo>
                  <a:pt x="625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 name="TextBox 3"/>
          <p:cNvSpPr txBox="1"/>
          <p:nvPr/>
        </p:nvSpPr>
        <p:spPr>
          <a:xfrm>
            <a:off x="609600" y="1623358"/>
            <a:ext cx="5943600" cy="3046988"/>
          </a:xfrm>
          <a:prstGeom prst="rect">
            <a:avLst/>
          </a:prstGeom>
          <a:noFill/>
        </p:spPr>
        <p:txBody>
          <a:bodyPr wrap="square" rtlCol="0">
            <a:spAutoFit/>
          </a:bodyPr>
          <a:lstStyle/>
          <a:p>
            <a:pPr>
              <a:buFont typeface="Wingdings" panose="05000000000000000000" pitchFamily="2" charset="2"/>
              <a:buChar char="v"/>
            </a:pPr>
            <a:r>
              <a:rPr lang="en-US" sz="2400" dirty="0" smtClean="0">
                <a:latin typeface="Calibri" panose="020F0502020204030204" pitchFamily="34" charset="0"/>
                <a:cs typeface="Calibri" panose="020F0502020204030204" pitchFamily="34" charset="0"/>
              </a:rPr>
              <a:t>Empathize with the audience and exhibit interest in the audience. </a:t>
            </a:r>
            <a:endParaRPr lang="en-US" sz="2400" dirty="0" smtClean="0">
              <a:latin typeface="Calibri" panose="020F0502020204030204" pitchFamily="34" charset="0"/>
              <a:cs typeface="Calibri" panose="020F0502020204030204" pitchFamily="34" charset="0"/>
            </a:endParaRPr>
          </a:p>
          <a:p>
            <a:pPr>
              <a:buFont typeface="Wingdings" panose="05000000000000000000" pitchFamily="2" charset="2"/>
              <a:buChar char="v"/>
            </a:pPr>
            <a:r>
              <a:rPr lang="en-US" sz="2400" dirty="0" smtClean="0">
                <a:latin typeface="Calibri" panose="020F0502020204030204" pitchFamily="34" charset="0"/>
                <a:cs typeface="Calibri" panose="020F0502020204030204" pitchFamily="34" charset="0"/>
              </a:rPr>
              <a:t>Show optimism towards your audience. Emphasize on “what is possible” rather than “what is impossible”. </a:t>
            </a:r>
            <a:endParaRPr lang="en-US" sz="2400" dirty="0" smtClean="0">
              <a:latin typeface="Calibri" panose="020F0502020204030204" pitchFamily="34" charset="0"/>
              <a:cs typeface="Calibri" panose="020F0502020204030204" pitchFamily="34" charset="0"/>
            </a:endParaRPr>
          </a:p>
          <a:p>
            <a:pPr>
              <a:buFont typeface="Wingdings" panose="05000000000000000000" pitchFamily="2" charset="2"/>
              <a:buChar char="v"/>
            </a:pPr>
            <a:r>
              <a:rPr lang="en-US" sz="2400" dirty="0" smtClean="0">
                <a:latin typeface="Calibri" panose="020F0502020204030204" pitchFamily="34" charset="0"/>
                <a:cs typeface="Calibri" panose="020F0502020204030204" pitchFamily="34" charset="0"/>
              </a:rPr>
              <a:t>Lay </a:t>
            </a:r>
            <a:r>
              <a:rPr lang="en-US" sz="2400" dirty="0" smtClean="0">
                <a:latin typeface="Calibri" panose="020F0502020204030204" pitchFamily="34" charset="0"/>
                <a:cs typeface="Calibri" panose="020F0502020204030204" pitchFamily="34" charset="0"/>
              </a:rPr>
              <a:t>stress on positive words such </a:t>
            </a:r>
            <a:r>
              <a:rPr lang="en-US" sz="2400" dirty="0" smtClean="0">
                <a:latin typeface="Calibri" panose="020F0502020204030204" pitchFamily="34" charset="0"/>
                <a:cs typeface="Calibri" panose="020F0502020204030204" pitchFamily="34" charset="0"/>
              </a:rPr>
              <a:t>as </a:t>
            </a:r>
            <a:r>
              <a:rPr lang="en-US" sz="2400" dirty="0" smtClean="0">
                <a:latin typeface="Calibri" panose="020F0502020204030204" pitchFamily="34" charset="0"/>
                <a:cs typeface="Calibri" panose="020F0502020204030204" pitchFamily="34" charset="0"/>
              </a:rPr>
              <a:t>committed, thanks, warm, healthy, help, etc.</a:t>
            </a:r>
            <a:endParaRPr lang="en-US" sz="2400" dirty="0" smtClean="0">
              <a:latin typeface="Calibri" panose="020F0502020204030204" pitchFamily="34" charset="0"/>
              <a:cs typeface="Calibri" panose="020F0502020204030204" pitchFamily="34" charset="0"/>
            </a:endParaRPr>
          </a:p>
          <a:p>
            <a:pPr marL="342900" indent="-342900">
              <a:buFont typeface="Wingdings" panose="05000000000000000000" pitchFamily="2" charset="2"/>
              <a:buChar char="v"/>
            </a:pPr>
            <a:endParaRPr lang="en-US" sz="2400" dirty="0">
              <a:latin typeface="Calibri" panose="020F0502020204030204" pitchFamily="34" charset="0"/>
              <a:cs typeface="Calibri" panose="020F0502020204030204" pitchFamily="34" charset="0"/>
            </a:endParaRPr>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13"/>
          <p:cNvSpPr txBox="1">
            <a:spLocks noGrp="1"/>
          </p:cNvSpPr>
          <p:nvPr>
            <p:ph type="title"/>
          </p:nvPr>
        </p:nvSpPr>
        <p:spPr>
          <a:xfrm>
            <a:off x="1468778" y="933450"/>
            <a:ext cx="5541622" cy="472950"/>
          </a:xfrm>
          <a:prstGeom prst="rect">
            <a:avLst/>
          </a:prstGeom>
        </p:spPr>
        <p:txBody>
          <a:bodyPr spcFirstLastPara="1" wrap="square" lIns="0" tIns="0" rIns="0" bIns="0" anchor="b" anchorCtr="0">
            <a:noAutofit/>
          </a:bodyPr>
          <a:lstStyle/>
          <a:p>
            <a:pPr lvl="0"/>
            <a:r>
              <a:rPr lang="en-GB" sz="2400" dirty="0" smtClean="0"/>
              <a:t>What </a:t>
            </a:r>
            <a:r>
              <a:rPr lang="en-US" altLang="en-GB" sz="2400" dirty="0" smtClean="0"/>
              <a:t>are</a:t>
            </a:r>
            <a:r>
              <a:rPr lang="en-GB" sz="2400" dirty="0" smtClean="0"/>
              <a:t> 7C’s </a:t>
            </a:r>
            <a:r>
              <a:rPr lang="en-GB" sz="2400" dirty="0"/>
              <a:t>of </a:t>
            </a:r>
            <a:r>
              <a:rPr lang="en-GB" sz="2400" dirty="0" smtClean="0"/>
              <a:t>Communication ?</a:t>
            </a:r>
            <a:endParaRPr sz="2400" dirty="0"/>
          </a:p>
        </p:txBody>
      </p:sp>
      <p:sp>
        <p:nvSpPr>
          <p:cNvPr id="303" name="Google Shape;303;p13"/>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5" name="TextBox 4"/>
          <p:cNvSpPr txBox="1"/>
          <p:nvPr/>
        </p:nvSpPr>
        <p:spPr>
          <a:xfrm>
            <a:off x="914400" y="1962150"/>
            <a:ext cx="5105400" cy="1631216"/>
          </a:xfrm>
          <a:prstGeom prst="rect">
            <a:avLst/>
          </a:prstGeom>
          <a:noFill/>
        </p:spPr>
        <p:txBody>
          <a:bodyPr wrap="square" rtlCol="0">
            <a:spAutoFit/>
          </a:bodyPr>
          <a:lstStyle/>
          <a:p>
            <a:r>
              <a:rPr lang="en-GB" sz="2000" dirty="0">
                <a:latin typeface="Calibri" panose="020F0502020204030204" pitchFamily="34" charset="0"/>
                <a:cs typeface="Calibri" panose="020F0502020204030204" pitchFamily="34" charset="0"/>
              </a:rPr>
              <a:t>The </a:t>
            </a:r>
            <a:r>
              <a:rPr lang="en-GB" sz="2000" dirty="0" smtClean="0">
                <a:latin typeface="Calibri" panose="020F0502020204030204" pitchFamily="34" charset="0"/>
                <a:cs typeface="Calibri" panose="020F0502020204030204" pitchFamily="34" charset="0"/>
              </a:rPr>
              <a:t>7C’s </a:t>
            </a:r>
            <a:r>
              <a:rPr lang="en-GB" sz="2000" dirty="0">
                <a:latin typeface="Calibri" panose="020F0502020204030204" pitchFamily="34" charset="0"/>
                <a:cs typeface="Calibri" panose="020F0502020204030204" pitchFamily="34" charset="0"/>
              </a:rPr>
              <a:t>of Communication is a checklist that helps to improve the professional communication skills and increases the chance that the message will be understood in exactly the same way as it was intended.</a:t>
            </a:r>
            <a:endParaRPr lang="en-US" sz="2000" dirty="0">
              <a:latin typeface="Calibri" panose="020F0502020204030204" pitchFamily="34" charset="0"/>
              <a:cs typeface="Calibri" panose="020F0502020204030204" pitchFamily="34" charset="0"/>
            </a:endParaRPr>
          </a:p>
        </p:txBody>
      </p:sp>
      <p:sp>
        <p:nvSpPr>
          <p:cNvPr id="6" name="Google Shape;577;p37"/>
          <p:cNvSpPr/>
          <p:nvPr/>
        </p:nvSpPr>
        <p:spPr>
          <a:xfrm>
            <a:off x="381000" y="209550"/>
            <a:ext cx="1175722" cy="1143000"/>
          </a:xfrm>
          <a:custGeom>
            <a:avLst/>
            <a:gdLst/>
            <a:ahLst/>
            <a:cxnLst/>
            <a:rect l="l" t="t" r="r" b="b"/>
            <a:pathLst>
              <a:path w="15817" h="18981" extrusionOk="0">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15"/>
          <p:cNvSpPr txBox="1">
            <a:spLocks noGrp="1"/>
          </p:cNvSpPr>
          <p:nvPr>
            <p:ph type="title"/>
          </p:nvPr>
        </p:nvSpPr>
        <p:spPr>
          <a:xfrm>
            <a:off x="1066800" y="405632"/>
            <a:ext cx="5638800" cy="449225"/>
          </a:xfrm>
          <a:prstGeom prst="rect">
            <a:avLst/>
          </a:prstGeom>
        </p:spPr>
        <p:txBody>
          <a:bodyPr spcFirstLastPara="1" wrap="square" lIns="0" tIns="0" rIns="0" bIns="0" anchor="b" anchorCtr="0">
            <a:noAutofit/>
          </a:bodyPr>
          <a:lstStyle/>
          <a:p>
            <a:r>
              <a:rPr lang="en-GB" sz="2400" dirty="0" smtClean="0"/>
              <a:t>Importance of 7C’s in </a:t>
            </a:r>
            <a:r>
              <a:rPr lang="en-GB" sz="2400" dirty="0"/>
              <a:t>Communication</a:t>
            </a:r>
            <a:endParaRPr lang="en-US" sz="2400" dirty="0"/>
          </a:p>
        </p:txBody>
      </p:sp>
      <p:sp>
        <p:nvSpPr>
          <p:cNvPr id="318" name="Google Shape;318;p1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3" name="TextBox 2"/>
          <p:cNvSpPr txBox="1"/>
          <p:nvPr/>
        </p:nvSpPr>
        <p:spPr>
          <a:xfrm>
            <a:off x="685800" y="1581150"/>
            <a:ext cx="5562600" cy="2031325"/>
          </a:xfrm>
          <a:prstGeom prst="rect">
            <a:avLst/>
          </a:prstGeom>
          <a:noFill/>
        </p:spPr>
        <p:txBody>
          <a:bodyPr wrap="square" rtlCol="0">
            <a:spAutoFit/>
          </a:bodyPr>
          <a:lstStyle/>
          <a:p>
            <a:r>
              <a:rPr lang="en-GB" sz="1800" dirty="0" smtClean="0">
                <a:latin typeface="Calibri" panose="020F0502020204030204" pitchFamily="34" charset="0"/>
                <a:cs typeface="Calibri" panose="020F0502020204030204" pitchFamily="34" charset="0"/>
              </a:rPr>
              <a:t>We </a:t>
            </a:r>
            <a:r>
              <a:rPr lang="en-GB" sz="1800" dirty="0">
                <a:latin typeface="Calibri" panose="020F0502020204030204" pitchFamily="34" charset="0"/>
                <a:cs typeface="Calibri" panose="020F0502020204030204" pitchFamily="34" charset="0"/>
              </a:rPr>
              <a:t>communicate all day long; at home, at work, with our next-door neighbour and at the sports club. We communicate verbally, non-verbally and in writing. </a:t>
            </a:r>
            <a:endParaRPr lang="en-US" sz="1800" dirty="0">
              <a:latin typeface="Calibri" panose="020F0502020204030204" pitchFamily="34" charset="0"/>
              <a:cs typeface="Calibri" panose="020F0502020204030204" pitchFamily="34" charset="0"/>
            </a:endParaRPr>
          </a:p>
          <a:p>
            <a:r>
              <a:rPr lang="en-GB" sz="1800" dirty="0">
                <a:latin typeface="Calibri" panose="020F0502020204030204" pitchFamily="34" charset="0"/>
                <a:cs typeface="Calibri" panose="020F0502020204030204" pitchFamily="34" charset="0"/>
              </a:rPr>
              <a:t> </a:t>
            </a:r>
            <a:endParaRPr lang="en-US" sz="1800" dirty="0">
              <a:latin typeface="Calibri" panose="020F0502020204030204" pitchFamily="34" charset="0"/>
              <a:cs typeface="Calibri" panose="020F0502020204030204" pitchFamily="34" charset="0"/>
            </a:endParaRPr>
          </a:p>
          <a:p>
            <a:r>
              <a:rPr lang="en-GB" sz="1800" dirty="0">
                <a:latin typeface="Calibri" panose="020F0502020204030204" pitchFamily="34" charset="0"/>
                <a:cs typeface="Calibri" panose="020F0502020204030204" pitchFamily="34" charset="0"/>
              </a:rPr>
              <a:t>The 7 C’s of effective communication, also known as the seven principles of communication are a useful way to ensure good and business communication. </a:t>
            </a:r>
            <a:endParaRPr lang="en-US" sz="1800" dirty="0">
              <a:latin typeface="Calibri" panose="020F0502020204030204" pitchFamily="34" charset="0"/>
              <a:cs typeface="Calibri" panose="020F0502020204030204" pitchFamily="34" charset="0"/>
            </a:endParaRPr>
          </a:p>
        </p:txBody>
      </p:sp>
      <p:sp>
        <p:nvSpPr>
          <p:cNvPr id="7" name="Google Shape;561;p37"/>
          <p:cNvSpPr/>
          <p:nvPr/>
        </p:nvSpPr>
        <p:spPr>
          <a:xfrm flipH="1">
            <a:off x="199417" y="318136"/>
            <a:ext cx="762000" cy="569905"/>
          </a:xfrm>
          <a:custGeom>
            <a:avLst/>
            <a:gdLst/>
            <a:ahLst/>
            <a:cxnLst/>
            <a:rect l="l" t="t" r="r" b="b"/>
            <a:pathLst>
              <a:path w="17958" h="17909" extrusionOk="0">
                <a:moveTo>
                  <a:pt x="11972" y="390"/>
                </a:moveTo>
                <a:lnTo>
                  <a:pt x="12069" y="414"/>
                </a:lnTo>
                <a:lnTo>
                  <a:pt x="12166" y="463"/>
                </a:lnTo>
                <a:lnTo>
                  <a:pt x="12288" y="511"/>
                </a:lnTo>
                <a:lnTo>
                  <a:pt x="12483" y="682"/>
                </a:lnTo>
                <a:lnTo>
                  <a:pt x="12653" y="852"/>
                </a:lnTo>
                <a:lnTo>
                  <a:pt x="12823" y="1047"/>
                </a:lnTo>
                <a:lnTo>
                  <a:pt x="13091" y="1387"/>
                </a:lnTo>
                <a:lnTo>
                  <a:pt x="13456" y="1801"/>
                </a:lnTo>
                <a:lnTo>
                  <a:pt x="13821" y="2166"/>
                </a:lnTo>
                <a:lnTo>
                  <a:pt x="14235" y="2507"/>
                </a:lnTo>
                <a:lnTo>
                  <a:pt x="14648" y="2847"/>
                </a:lnTo>
                <a:lnTo>
                  <a:pt x="14843" y="3042"/>
                </a:lnTo>
                <a:lnTo>
                  <a:pt x="15038" y="3237"/>
                </a:lnTo>
                <a:lnTo>
                  <a:pt x="15403" y="3626"/>
                </a:lnTo>
                <a:lnTo>
                  <a:pt x="15743" y="4040"/>
                </a:lnTo>
                <a:lnTo>
                  <a:pt x="16108" y="4453"/>
                </a:lnTo>
                <a:lnTo>
                  <a:pt x="16449" y="4818"/>
                </a:lnTo>
                <a:lnTo>
                  <a:pt x="16619" y="4988"/>
                </a:lnTo>
                <a:lnTo>
                  <a:pt x="16814" y="5159"/>
                </a:lnTo>
                <a:lnTo>
                  <a:pt x="17130" y="5426"/>
                </a:lnTo>
                <a:lnTo>
                  <a:pt x="17276" y="5572"/>
                </a:lnTo>
                <a:lnTo>
                  <a:pt x="17398" y="5743"/>
                </a:lnTo>
                <a:lnTo>
                  <a:pt x="17422" y="5791"/>
                </a:lnTo>
                <a:lnTo>
                  <a:pt x="17422" y="5791"/>
                </a:lnTo>
                <a:lnTo>
                  <a:pt x="16887" y="5499"/>
                </a:lnTo>
                <a:lnTo>
                  <a:pt x="16449" y="5280"/>
                </a:lnTo>
                <a:lnTo>
                  <a:pt x="16230" y="5159"/>
                </a:lnTo>
                <a:lnTo>
                  <a:pt x="15987" y="5061"/>
                </a:lnTo>
                <a:lnTo>
                  <a:pt x="15962" y="5086"/>
                </a:lnTo>
                <a:lnTo>
                  <a:pt x="15962" y="5110"/>
                </a:lnTo>
                <a:lnTo>
                  <a:pt x="15987" y="5232"/>
                </a:lnTo>
                <a:lnTo>
                  <a:pt x="16035" y="5329"/>
                </a:lnTo>
                <a:lnTo>
                  <a:pt x="16181" y="5499"/>
                </a:lnTo>
                <a:lnTo>
                  <a:pt x="16352" y="5645"/>
                </a:lnTo>
                <a:lnTo>
                  <a:pt x="16571" y="5791"/>
                </a:lnTo>
                <a:lnTo>
                  <a:pt x="17033" y="6010"/>
                </a:lnTo>
                <a:lnTo>
                  <a:pt x="17252" y="6132"/>
                </a:lnTo>
                <a:lnTo>
                  <a:pt x="17446" y="6229"/>
                </a:lnTo>
                <a:lnTo>
                  <a:pt x="17349" y="6351"/>
                </a:lnTo>
                <a:lnTo>
                  <a:pt x="17227" y="6448"/>
                </a:lnTo>
                <a:lnTo>
                  <a:pt x="17154" y="6375"/>
                </a:lnTo>
                <a:lnTo>
                  <a:pt x="17082" y="6302"/>
                </a:lnTo>
                <a:lnTo>
                  <a:pt x="16887" y="6205"/>
                </a:lnTo>
                <a:lnTo>
                  <a:pt x="16498" y="6010"/>
                </a:lnTo>
                <a:lnTo>
                  <a:pt x="16400" y="5937"/>
                </a:lnTo>
                <a:lnTo>
                  <a:pt x="16303" y="5840"/>
                </a:lnTo>
                <a:lnTo>
                  <a:pt x="16108" y="5645"/>
                </a:lnTo>
                <a:lnTo>
                  <a:pt x="16011" y="5548"/>
                </a:lnTo>
                <a:lnTo>
                  <a:pt x="15914" y="5451"/>
                </a:lnTo>
                <a:lnTo>
                  <a:pt x="15816" y="5402"/>
                </a:lnTo>
                <a:lnTo>
                  <a:pt x="15695" y="5353"/>
                </a:lnTo>
                <a:lnTo>
                  <a:pt x="15670" y="5353"/>
                </a:lnTo>
                <a:lnTo>
                  <a:pt x="15646" y="5378"/>
                </a:lnTo>
                <a:lnTo>
                  <a:pt x="15622" y="5426"/>
                </a:lnTo>
                <a:lnTo>
                  <a:pt x="15622" y="5548"/>
                </a:lnTo>
                <a:lnTo>
                  <a:pt x="15670" y="5645"/>
                </a:lnTo>
                <a:lnTo>
                  <a:pt x="15792" y="5864"/>
                </a:lnTo>
                <a:lnTo>
                  <a:pt x="15962" y="6083"/>
                </a:lnTo>
                <a:lnTo>
                  <a:pt x="16133" y="6229"/>
                </a:lnTo>
                <a:lnTo>
                  <a:pt x="16303" y="6351"/>
                </a:lnTo>
                <a:lnTo>
                  <a:pt x="16473" y="6448"/>
                </a:lnTo>
                <a:lnTo>
                  <a:pt x="16668" y="6521"/>
                </a:lnTo>
                <a:lnTo>
                  <a:pt x="16838" y="6643"/>
                </a:lnTo>
                <a:lnTo>
                  <a:pt x="16619" y="6692"/>
                </a:lnTo>
                <a:lnTo>
                  <a:pt x="16400" y="6716"/>
                </a:lnTo>
                <a:lnTo>
                  <a:pt x="16376" y="6692"/>
                </a:lnTo>
                <a:lnTo>
                  <a:pt x="16327" y="6643"/>
                </a:lnTo>
                <a:lnTo>
                  <a:pt x="16181" y="6570"/>
                </a:lnTo>
                <a:lnTo>
                  <a:pt x="16108" y="6546"/>
                </a:lnTo>
                <a:lnTo>
                  <a:pt x="16035" y="6497"/>
                </a:lnTo>
                <a:lnTo>
                  <a:pt x="15889" y="6375"/>
                </a:lnTo>
                <a:lnTo>
                  <a:pt x="15768" y="6229"/>
                </a:lnTo>
                <a:lnTo>
                  <a:pt x="15670" y="6108"/>
                </a:lnTo>
                <a:lnTo>
                  <a:pt x="15549" y="6010"/>
                </a:lnTo>
                <a:lnTo>
                  <a:pt x="15403" y="5962"/>
                </a:lnTo>
                <a:lnTo>
                  <a:pt x="15330" y="5937"/>
                </a:lnTo>
                <a:lnTo>
                  <a:pt x="15257" y="5962"/>
                </a:lnTo>
                <a:lnTo>
                  <a:pt x="15232" y="5962"/>
                </a:lnTo>
                <a:lnTo>
                  <a:pt x="15232" y="6010"/>
                </a:lnTo>
                <a:lnTo>
                  <a:pt x="15281" y="6181"/>
                </a:lnTo>
                <a:lnTo>
                  <a:pt x="15354" y="6327"/>
                </a:lnTo>
                <a:lnTo>
                  <a:pt x="15573" y="6619"/>
                </a:lnTo>
                <a:lnTo>
                  <a:pt x="15622" y="6692"/>
                </a:lnTo>
                <a:lnTo>
                  <a:pt x="15354" y="6643"/>
                </a:lnTo>
                <a:lnTo>
                  <a:pt x="15086" y="6570"/>
                </a:lnTo>
                <a:lnTo>
                  <a:pt x="15086" y="6546"/>
                </a:lnTo>
                <a:lnTo>
                  <a:pt x="14843" y="6205"/>
                </a:lnTo>
                <a:lnTo>
                  <a:pt x="14575" y="5889"/>
                </a:lnTo>
                <a:lnTo>
                  <a:pt x="14283" y="5572"/>
                </a:lnTo>
                <a:lnTo>
                  <a:pt x="13991" y="5256"/>
                </a:lnTo>
                <a:lnTo>
                  <a:pt x="13359" y="4672"/>
                </a:lnTo>
                <a:lnTo>
                  <a:pt x="12726" y="4137"/>
                </a:lnTo>
                <a:lnTo>
                  <a:pt x="11996" y="3456"/>
                </a:lnTo>
                <a:lnTo>
                  <a:pt x="11607" y="3139"/>
                </a:lnTo>
                <a:lnTo>
                  <a:pt x="11217" y="2823"/>
                </a:lnTo>
                <a:lnTo>
                  <a:pt x="11169" y="2823"/>
                </a:lnTo>
                <a:lnTo>
                  <a:pt x="11144" y="2750"/>
                </a:lnTo>
                <a:lnTo>
                  <a:pt x="11071" y="2628"/>
                </a:lnTo>
                <a:lnTo>
                  <a:pt x="11023" y="2482"/>
                </a:lnTo>
                <a:lnTo>
                  <a:pt x="10974" y="2336"/>
                </a:lnTo>
                <a:lnTo>
                  <a:pt x="10950" y="2166"/>
                </a:lnTo>
                <a:lnTo>
                  <a:pt x="10925" y="1850"/>
                </a:lnTo>
                <a:lnTo>
                  <a:pt x="10974" y="1509"/>
                </a:lnTo>
                <a:lnTo>
                  <a:pt x="11071" y="1193"/>
                </a:lnTo>
                <a:lnTo>
                  <a:pt x="11144" y="1022"/>
                </a:lnTo>
                <a:lnTo>
                  <a:pt x="11217" y="901"/>
                </a:lnTo>
                <a:lnTo>
                  <a:pt x="11315" y="755"/>
                </a:lnTo>
                <a:lnTo>
                  <a:pt x="11412" y="633"/>
                </a:lnTo>
                <a:lnTo>
                  <a:pt x="11534" y="536"/>
                </a:lnTo>
                <a:lnTo>
                  <a:pt x="11655" y="463"/>
                </a:lnTo>
                <a:lnTo>
                  <a:pt x="11753" y="414"/>
                </a:lnTo>
                <a:lnTo>
                  <a:pt x="11850" y="390"/>
                </a:lnTo>
                <a:close/>
                <a:moveTo>
                  <a:pt x="10098" y="4745"/>
                </a:moveTo>
                <a:lnTo>
                  <a:pt x="9976" y="4794"/>
                </a:lnTo>
                <a:lnTo>
                  <a:pt x="9879" y="4867"/>
                </a:lnTo>
                <a:lnTo>
                  <a:pt x="9684" y="5037"/>
                </a:lnTo>
                <a:lnTo>
                  <a:pt x="9149" y="5572"/>
                </a:lnTo>
                <a:lnTo>
                  <a:pt x="8687" y="6035"/>
                </a:lnTo>
                <a:lnTo>
                  <a:pt x="8468" y="6302"/>
                </a:lnTo>
                <a:lnTo>
                  <a:pt x="8273" y="6570"/>
                </a:lnTo>
                <a:lnTo>
                  <a:pt x="8249" y="6643"/>
                </a:lnTo>
                <a:lnTo>
                  <a:pt x="8273" y="6716"/>
                </a:lnTo>
                <a:lnTo>
                  <a:pt x="8346" y="6789"/>
                </a:lnTo>
                <a:lnTo>
                  <a:pt x="8419" y="6789"/>
                </a:lnTo>
                <a:lnTo>
                  <a:pt x="8565" y="6765"/>
                </a:lnTo>
                <a:lnTo>
                  <a:pt x="8687" y="6716"/>
                </a:lnTo>
                <a:lnTo>
                  <a:pt x="8833" y="6619"/>
                </a:lnTo>
                <a:lnTo>
                  <a:pt x="8979" y="6521"/>
                </a:lnTo>
                <a:lnTo>
                  <a:pt x="9222" y="6278"/>
                </a:lnTo>
                <a:lnTo>
                  <a:pt x="9417" y="6059"/>
                </a:lnTo>
                <a:lnTo>
                  <a:pt x="9976" y="5524"/>
                </a:lnTo>
                <a:lnTo>
                  <a:pt x="10171" y="5353"/>
                </a:lnTo>
                <a:lnTo>
                  <a:pt x="10268" y="5280"/>
                </a:lnTo>
                <a:lnTo>
                  <a:pt x="10341" y="5207"/>
                </a:lnTo>
                <a:lnTo>
                  <a:pt x="10414" y="5110"/>
                </a:lnTo>
                <a:lnTo>
                  <a:pt x="10414" y="5037"/>
                </a:lnTo>
                <a:lnTo>
                  <a:pt x="10414" y="4964"/>
                </a:lnTo>
                <a:lnTo>
                  <a:pt x="10390" y="4891"/>
                </a:lnTo>
                <a:lnTo>
                  <a:pt x="10341" y="4818"/>
                </a:lnTo>
                <a:lnTo>
                  <a:pt x="10268" y="4770"/>
                </a:lnTo>
                <a:lnTo>
                  <a:pt x="10195" y="4745"/>
                </a:lnTo>
                <a:close/>
                <a:moveTo>
                  <a:pt x="11047" y="3018"/>
                </a:moveTo>
                <a:lnTo>
                  <a:pt x="11193" y="3188"/>
                </a:lnTo>
                <a:lnTo>
                  <a:pt x="11339" y="3358"/>
                </a:lnTo>
                <a:lnTo>
                  <a:pt x="11680" y="3699"/>
                </a:lnTo>
                <a:lnTo>
                  <a:pt x="12385" y="4307"/>
                </a:lnTo>
                <a:lnTo>
                  <a:pt x="12994" y="4867"/>
                </a:lnTo>
                <a:lnTo>
                  <a:pt x="13602" y="5451"/>
                </a:lnTo>
                <a:lnTo>
                  <a:pt x="14162" y="6059"/>
                </a:lnTo>
                <a:lnTo>
                  <a:pt x="14429" y="6375"/>
                </a:lnTo>
                <a:lnTo>
                  <a:pt x="14697" y="6716"/>
                </a:lnTo>
                <a:lnTo>
                  <a:pt x="14624" y="6789"/>
                </a:lnTo>
                <a:lnTo>
                  <a:pt x="14308" y="6619"/>
                </a:lnTo>
                <a:lnTo>
                  <a:pt x="14137" y="6521"/>
                </a:lnTo>
                <a:lnTo>
                  <a:pt x="13943" y="6424"/>
                </a:lnTo>
                <a:lnTo>
                  <a:pt x="13821" y="6400"/>
                </a:lnTo>
                <a:lnTo>
                  <a:pt x="13748" y="6375"/>
                </a:lnTo>
                <a:lnTo>
                  <a:pt x="13699" y="6327"/>
                </a:lnTo>
                <a:lnTo>
                  <a:pt x="13675" y="6327"/>
                </a:lnTo>
                <a:lnTo>
                  <a:pt x="13651" y="6351"/>
                </a:lnTo>
                <a:lnTo>
                  <a:pt x="13651" y="6375"/>
                </a:lnTo>
                <a:lnTo>
                  <a:pt x="13724" y="6497"/>
                </a:lnTo>
                <a:lnTo>
                  <a:pt x="13772" y="6594"/>
                </a:lnTo>
                <a:lnTo>
                  <a:pt x="13918" y="6765"/>
                </a:lnTo>
                <a:lnTo>
                  <a:pt x="14089" y="6911"/>
                </a:lnTo>
                <a:lnTo>
                  <a:pt x="14405" y="7105"/>
                </a:lnTo>
                <a:lnTo>
                  <a:pt x="14332" y="7203"/>
                </a:lnTo>
                <a:lnTo>
                  <a:pt x="14283" y="7251"/>
                </a:lnTo>
                <a:lnTo>
                  <a:pt x="14235" y="7227"/>
                </a:lnTo>
                <a:lnTo>
                  <a:pt x="13967" y="7105"/>
                </a:lnTo>
                <a:lnTo>
                  <a:pt x="13699" y="6984"/>
                </a:lnTo>
                <a:lnTo>
                  <a:pt x="13602" y="6911"/>
                </a:lnTo>
                <a:lnTo>
                  <a:pt x="13480" y="6862"/>
                </a:lnTo>
                <a:lnTo>
                  <a:pt x="13359" y="6838"/>
                </a:lnTo>
                <a:lnTo>
                  <a:pt x="13237" y="6862"/>
                </a:lnTo>
                <a:lnTo>
                  <a:pt x="13188" y="6886"/>
                </a:lnTo>
                <a:lnTo>
                  <a:pt x="13188" y="6911"/>
                </a:lnTo>
                <a:lnTo>
                  <a:pt x="13164" y="6959"/>
                </a:lnTo>
                <a:lnTo>
                  <a:pt x="13188" y="6984"/>
                </a:lnTo>
                <a:lnTo>
                  <a:pt x="13261" y="7105"/>
                </a:lnTo>
                <a:lnTo>
                  <a:pt x="13383" y="7178"/>
                </a:lnTo>
                <a:lnTo>
                  <a:pt x="13626" y="7349"/>
                </a:lnTo>
                <a:lnTo>
                  <a:pt x="13821" y="7446"/>
                </a:lnTo>
                <a:lnTo>
                  <a:pt x="14016" y="7543"/>
                </a:lnTo>
                <a:lnTo>
                  <a:pt x="13699" y="7835"/>
                </a:lnTo>
                <a:lnTo>
                  <a:pt x="13480" y="7738"/>
                </a:lnTo>
                <a:lnTo>
                  <a:pt x="13237" y="7616"/>
                </a:lnTo>
                <a:lnTo>
                  <a:pt x="13018" y="7568"/>
                </a:lnTo>
                <a:lnTo>
                  <a:pt x="12896" y="7543"/>
                </a:lnTo>
                <a:lnTo>
                  <a:pt x="12775" y="7543"/>
                </a:lnTo>
                <a:lnTo>
                  <a:pt x="12702" y="7568"/>
                </a:lnTo>
                <a:lnTo>
                  <a:pt x="12653" y="7641"/>
                </a:lnTo>
                <a:lnTo>
                  <a:pt x="12653" y="7714"/>
                </a:lnTo>
                <a:lnTo>
                  <a:pt x="12653" y="7762"/>
                </a:lnTo>
                <a:lnTo>
                  <a:pt x="12702" y="7787"/>
                </a:lnTo>
                <a:lnTo>
                  <a:pt x="13042" y="7981"/>
                </a:lnTo>
                <a:lnTo>
                  <a:pt x="13383" y="8176"/>
                </a:lnTo>
                <a:lnTo>
                  <a:pt x="13164" y="8419"/>
                </a:lnTo>
                <a:lnTo>
                  <a:pt x="12969" y="8346"/>
                </a:lnTo>
                <a:lnTo>
                  <a:pt x="12775" y="8273"/>
                </a:lnTo>
                <a:lnTo>
                  <a:pt x="12580" y="8152"/>
                </a:lnTo>
                <a:lnTo>
                  <a:pt x="12483" y="8103"/>
                </a:lnTo>
                <a:lnTo>
                  <a:pt x="12385" y="8054"/>
                </a:lnTo>
                <a:lnTo>
                  <a:pt x="12337" y="8054"/>
                </a:lnTo>
                <a:lnTo>
                  <a:pt x="12288" y="8079"/>
                </a:lnTo>
                <a:lnTo>
                  <a:pt x="12264" y="8127"/>
                </a:lnTo>
                <a:lnTo>
                  <a:pt x="12264" y="8176"/>
                </a:lnTo>
                <a:lnTo>
                  <a:pt x="12312" y="8273"/>
                </a:lnTo>
                <a:lnTo>
                  <a:pt x="12410" y="8371"/>
                </a:lnTo>
                <a:lnTo>
                  <a:pt x="12507" y="8468"/>
                </a:lnTo>
                <a:lnTo>
                  <a:pt x="12604" y="8541"/>
                </a:lnTo>
                <a:lnTo>
                  <a:pt x="12750" y="8614"/>
                </a:lnTo>
                <a:lnTo>
                  <a:pt x="12921" y="8687"/>
                </a:lnTo>
                <a:lnTo>
                  <a:pt x="12726" y="8930"/>
                </a:lnTo>
                <a:lnTo>
                  <a:pt x="12531" y="8833"/>
                </a:lnTo>
                <a:lnTo>
                  <a:pt x="12361" y="8784"/>
                </a:lnTo>
                <a:lnTo>
                  <a:pt x="12142" y="8638"/>
                </a:lnTo>
                <a:lnTo>
                  <a:pt x="11923" y="8517"/>
                </a:lnTo>
                <a:lnTo>
                  <a:pt x="11899" y="8517"/>
                </a:lnTo>
                <a:lnTo>
                  <a:pt x="11850" y="8565"/>
                </a:lnTo>
                <a:lnTo>
                  <a:pt x="11826" y="8590"/>
                </a:lnTo>
                <a:lnTo>
                  <a:pt x="11826" y="8687"/>
                </a:lnTo>
                <a:lnTo>
                  <a:pt x="11850" y="8809"/>
                </a:lnTo>
                <a:lnTo>
                  <a:pt x="11947" y="8906"/>
                </a:lnTo>
                <a:lnTo>
                  <a:pt x="12045" y="9003"/>
                </a:lnTo>
                <a:lnTo>
                  <a:pt x="12166" y="9101"/>
                </a:lnTo>
                <a:lnTo>
                  <a:pt x="12458" y="9247"/>
                </a:lnTo>
                <a:lnTo>
                  <a:pt x="12166" y="9539"/>
                </a:lnTo>
                <a:lnTo>
                  <a:pt x="11947" y="9441"/>
                </a:lnTo>
                <a:lnTo>
                  <a:pt x="11753" y="9320"/>
                </a:lnTo>
                <a:lnTo>
                  <a:pt x="11582" y="9198"/>
                </a:lnTo>
                <a:lnTo>
                  <a:pt x="11461" y="9174"/>
                </a:lnTo>
                <a:lnTo>
                  <a:pt x="11339" y="9174"/>
                </a:lnTo>
                <a:lnTo>
                  <a:pt x="11315" y="9198"/>
                </a:lnTo>
                <a:lnTo>
                  <a:pt x="11315" y="9271"/>
                </a:lnTo>
                <a:lnTo>
                  <a:pt x="11363" y="9368"/>
                </a:lnTo>
                <a:lnTo>
                  <a:pt x="11436" y="9466"/>
                </a:lnTo>
                <a:lnTo>
                  <a:pt x="11582" y="9612"/>
                </a:lnTo>
                <a:lnTo>
                  <a:pt x="11728" y="9709"/>
                </a:lnTo>
                <a:lnTo>
                  <a:pt x="11850" y="9806"/>
                </a:lnTo>
                <a:lnTo>
                  <a:pt x="11777" y="9879"/>
                </a:lnTo>
                <a:lnTo>
                  <a:pt x="11728" y="9928"/>
                </a:lnTo>
                <a:lnTo>
                  <a:pt x="11704" y="9977"/>
                </a:lnTo>
                <a:lnTo>
                  <a:pt x="11680" y="10050"/>
                </a:lnTo>
                <a:lnTo>
                  <a:pt x="11680" y="10098"/>
                </a:lnTo>
                <a:lnTo>
                  <a:pt x="11655" y="10196"/>
                </a:lnTo>
                <a:lnTo>
                  <a:pt x="11680" y="10244"/>
                </a:lnTo>
                <a:lnTo>
                  <a:pt x="11704" y="10317"/>
                </a:lnTo>
                <a:lnTo>
                  <a:pt x="11777" y="10488"/>
                </a:lnTo>
                <a:lnTo>
                  <a:pt x="11874" y="10682"/>
                </a:lnTo>
                <a:lnTo>
                  <a:pt x="11680" y="10561"/>
                </a:lnTo>
                <a:lnTo>
                  <a:pt x="11509" y="10463"/>
                </a:lnTo>
                <a:lnTo>
                  <a:pt x="11412" y="10439"/>
                </a:lnTo>
                <a:lnTo>
                  <a:pt x="11217" y="10439"/>
                </a:lnTo>
                <a:lnTo>
                  <a:pt x="11144" y="10463"/>
                </a:lnTo>
                <a:lnTo>
                  <a:pt x="11096" y="10488"/>
                </a:lnTo>
                <a:lnTo>
                  <a:pt x="11096" y="10512"/>
                </a:lnTo>
                <a:lnTo>
                  <a:pt x="11096" y="10561"/>
                </a:lnTo>
                <a:lnTo>
                  <a:pt x="11096" y="10585"/>
                </a:lnTo>
                <a:lnTo>
                  <a:pt x="11193" y="10658"/>
                </a:lnTo>
                <a:lnTo>
                  <a:pt x="11315" y="10731"/>
                </a:lnTo>
                <a:lnTo>
                  <a:pt x="11509" y="10877"/>
                </a:lnTo>
                <a:lnTo>
                  <a:pt x="11753" y="11072"/>
                </a:lnTo>
                <a:lnTo>
                  <a:pt x="11996" y="11266"/>
                </a:lnTo>
                <a:lnTo>
                  <a:pt x="12020" y="11266"/>
                </a:lnTo>
                <a:lnTo>
                  <a:pt x="12093" y="11631"/>
                </a:lnTo>
                <a:lnTo>
                  <a:pt x="12118" y="11972"/>
                </a:lnTo>
                <a:lnTo>
                  <a:pt x="11777" y="11704"/>
                </a:lnTo>
                <a:lnTo>
                  <a:pt x="11461" y="11437"/>
                </a:lnTo>
                <a:lnTo>
                  <a:pt x="11315" y="11339"/>
                </a:lnTo>
                <a:lnTo>
                  <a:pt x="11144" y="11242"/>
                </a:lnTo>
                <a:lnTo>
                  <a:pt x="10974" y="11193"/>
                </a:lnTo>
                <a:lnTo>
                  <a:pt x="10877" y="11169"/>
                </a:lnTo>
                <a:lnTo>
                  <a:pt x="10779" y="11193"/>
                </a:lnTo>
                <a:lnTo>
                  <a:pt x="10755" y="11218"/>
                </a:lnTo>
                <a:lnTo>
                  <a:pt x="10779" y="11242"/>
                </a:lnTo>
                <a:lnTo>
                  <a:pt x="11363" y="11826"/>
                </a:lnTo>
                <a:lnTo>
                  <a:pt x="11509" y="11972"/>
                </a:lnTo>
                <a:lnTo>
                  <a:pt x="11680" y="12142"/>
                </a:lnTo>
                <a:lnTo>
                  <a:pt x="11850" y="12264"/>
                </a:lnTo>
                <a:lnTo>
                  <a:pt x="12069" y="12361"/>
                </a:lnTo>
                <a:lnTo>
                  <a:pt x="12118" y="12361"/>
                </a:lnTo>
                <a:lnTo>
                  <a:pt x="12118" y="12921"/>
                </a:lnTo>
                <a:lnTo>
                  <a:pt x="12093" y="13091"/>
                </a:lnTo>
                <a:lnTo>
                  <a:pt x="11972" y="12969"/>
                </a:lnTo>
                <a:lnTo>
                  <a:pt x="11850" y="12824"/>
                </a:lnTo>
                <a:lnTo>
                  <a:pt x="11655" y="12653"/>
                </a:lnTo>
                <a:lnTo>
                  <a:pt x="11120" y="12167"/>
                </a:lnTo>
                <a:lnTo>
                  <a:pt x="10877" y="11948"/>
                </a:lnTo>
                <a:lnTo>
                  <a:pt x="10731" y="11875"/>
                </a:lnTo>
                <a:lnTo>
                  <a:pt x="10585" y="11826"/>
                </a:lnTo>
                <a:lnTo>
                  <a:pt x="10536" y="11850"/>
                </a:lnTo>
                <a:lnTo>
                  <a:pt x="10512" y="11875"/>
                </a:lnTo>
                <a:lnTo>
                  <a:pt x="10536" y="12021"/>
                </a:lnTo>
                <a:lnTo>
                  <a:pt x="10609" y="12142"/>
                </a:lnTo>
                <a:lnTo>
                  <a:pt x="10682" y="12264"/>
                </a:lnTo>
                <a:lnTo>
                  <a:pt x="10779" y="12386"/>
                </a:lnTo>
                <a:lnTo>
                  <a:pt x="11023" y="12605"/>
                </a:lnTo>
                <a:lnTo>
                  <a:pt x="11217" y="12799"/>
                </a:lnTo>
                <a:lnTo>
                  <a:pt x="11728" y="13286"/>
                </a:lnTo>
                <a:lnTo>
                  <a:pt x="11801" y="13359"/>
                </a:lnTo>
                <a:lnTo>
                  <a:pt x="11874" y="13407"/>
                </a:lnTo>
                <a:lnTo>
                  <a:pt x="12045" y="13407"/>
                </a:lnTo>
                <a:lnTo>
                  <a:pt x="11947" y="13699"/>
                </a:lnTo>
                <a:lnTo>
                  <a:pt x="11899" y="13845"/>
                </a:lnTo>
                <a:lnTo>
                  <a:pt x="11826" y="13991"/>
                </a:lnTo>
                <a:lnTo>
                  <a:pt x="11631" y="13748"/>
                </a:lnTo>
                <a:lnTo>
                  <a:pt x="11412" y="13529"/>
                </a:lnTo>
                <a:lnTo>
                  <a:pt x="11169" y="13334"/>
                </a:lnTo>
                <a:lnTo>
                  <a:pt x="10950" y="13115"/>
                </a:lnTo>
                <a:lnTo>
                  <a:pt x="10536" y="12702"/>
                </a:lnTo>
                <a:lnTo>
                  <a:pt x="10439" y="12629"/>
                </a:lnTo>
                <a:lnTo>
                  <a:pt x="10293" y="12532"/>
                </a:lnTo>
                <a:lnTo>
                  <a:pt x="10171" y="12459"/>
                </a:lnTo>
                <a:lnTo>
                  <a:pt x="10098" y="12361"/>
                </a:lnTo>
                <a:lnTo>
                  <a:pt x="10074" y="12361"/>
                </a:lnTo>
                <a:lnTo>
                  <a:pt x="10049" y="12386"/>
                </a:lnTo>
                <a:lnTo>
                  <a:pt x="10098" y="12532"/>
                </a:lnTo>
                <a:lnTo>
                  <a:pt x="10147" y="12653"/>
                </a:lnTo>
                <a:lnTo>
                  <a:pt x="10293" y="12921"/>
                </a:lnTo>
                <a:lnTo>
                  <a:pt x="10487" y="13140"/>
                </a:lnTo>
                <a:lnTo>
                  <a:pt x="10706" y="13359"/>
                </a:lnTo>
                <a:lnTo>
                  <a:pt x="11169" y="13797"/>
                </a:lnTo>
                <a:lnTo>
                  <a:pt x="11388" y="14016"/>
                </a:lnTo>
                <a:lnTo>
                  <a:pt x="11558" y="14235"/>
                </a:lnTo>
                <a:lnTo>
                  <a:pt x="11412" y="14283"/>
                </a:lnTo>
                <a:lnTo>
                  <a:pt x="11266" y="14283"/>
                </a:lnTo>
                <a:lnTo>
                  <a:pt x="11096" y="14259"/>
                </a:lnTo>
                <a:lnTo>
                  <a:pt x="10925" y="14210"/>
                </a:lnTo>
                <a:lnTo>
                  <a:pt x="10877" y="14162"/>
                </a:lnTo>
                <a:lnTo>
                  <a:pt x="10414" y="13651"/>
                </a:lnTo>
                <a:lnTo>
                  <a:pt x="9903" y="13164"/>
                </a:lnTo>
                <a:lnTo>
                  <a:pt x="9392" y="12678"/>
                </a:lnTo>
                <a:lnTo>
                  <a:pt x="8857" y="12240"/>
                </a:lnTo>
                <a:lnTo>
                  <a:pt x="7811" y="11315"/>
                </a:lnTo>
                <a:lnTo>
                  <a:pt x="7300" y="10828"/>
                </a:lnTo>
                <a:lnTo>
                  <a:pt x="6813" y="10342"/>
                </a:lnTo>
                <a:lnTo>
                  <a:pt x="5913" y="9344"/>
                </a:lnTo>
                <a:lnTo>
                  <a:pt x="5426" y="8857"/>
                </a:lnTo>
                <a:lnTo>
                  <a:pt x="4940" y="8419"/>
                </a:lnTo>
                <a:lnTo>
                  <a:pt x="4429" y="7981"/>
                </a:lnTo>
                <a:lnTo>
                  <a:pt x="3918" y="7568"/>
                </a:lnTo>
                <a:lnTo>
                  <a:pt x="3747" y="7397"/>
                </a:lnTo>
                <a:lnTo>
                  <a:pt x="3577" y="7203"/>
                </a:lnTo>
                <a:lnTo>
                  <a:pt x="3504" y="7130"/>
                </a:lnTo>
                <a:lnTo>
                  <a:pt x="3407" y="7057"/>
                </a:lnTo>
                <a:lnTo>
                  <a:pt x="3309" y="7008"/>
                </a:lnTo>
                <a:lnTo>
                  <a:pt x="3212" y="6984"/>
                </a:lnTo>
                <a:lnTo>
                  <a:pt x="3163" y="6911"/>
                </a:lnTo>
                <a:lnTo>
                  <a:pt x="3139" y="6838"/>
                </a:lnTo>
                <a:lnTo>
                  <a:pt x="3163" y="6740"/>
                </a:lnTo>
                <a:lnTo>
                  <a:pt x="3163" y="6667"/>
                </a:lnTo>
                <a:lnTo>
                  <a:pt x="3236" y="6521"/>
                </a:lnTo>
                <a:lnTo>
                  <a:pt x="3358" y="6375"/>
                </a:lnTo>
                <a:lnTo>
                  <a:pt x="3504" y="6254"/>
                </a:lnTo>
                <a:lnTo>
                  <a:pt x="3650" y="6156"/>
                </a:lnTo>
                <a:lnTo>
                  <a:pt x="3942" y="6010"/>
                </a:lnTo>
                <a:lnTo>
                  <a:pt x="4234" y="5913"/>
                </a:lnTo>
                <a:lnTo>
                  <a:pt x="4526" y="5840"/>
                </a:lnTo>
                <a:lnTo>
                  <a:pt x="4842" y="5767"/>
                </a:lnTo>
                <a:lnTo>
                  <a:pt x="5134" y="5743"/>
                </a:lnTo>
                <a:lnTo>
                  <a:pt x="5499" y="5743"/>
                </a:lnTo>
                <a:lnTo>
                  <a:pt x="5864" y="5767"/>
                </a:lnTo>
                <a:lnTo>
                  <a:pt x="6229" y="5816"/>
                </a:lnTo>
                <a:lnTo>
                  <a:pt x="6594" y="5913"/>
                </a:lnTo>
                <a:lnTo>
                  <a:pt x="6862" y="6010"/>
                </a:lnTo>
                <a:lnTo>
                  <a:pt x="7154" y="6108"/>
                </a:lnTo>
                <a:lnTo>
                  <a:pt x="7446" y="6205"/>
                </a:lnTo>
                <a:lnTo>
                  <a:pt x="7592" y="6254"/>
                </a:lnTo>
                <a:lnTo>
                  <a:pt x="7738" y="6254"/>
                </a:lnTo>
                <a:lnTo>
                  <a:pt x="7787" y="6229"/>
                </a:lnTo>
                <a:lnTo>
                  <a:pt x="7860" y="6181"/>
                </a:lnTo>
                <a:lnTo>
                  <a:pt x="7884" y="6132"/>
                </a:lnTo>
                <a:lnTo>
                  <a:pt x="7884" y="6083"/>
                </a:lnTo>
                <a:lnTo>
                  <a:pt x="8006" y="5962"/>
                </a:lnTo>
                <a:lnTo>
                  <a:pt x="8079" y="5864"/>
                </a:lnTo>
                <a:lnTo>
                  <a:pt x="8346" y="5621"/>
                </a:lnTo>
                <a:lnTo>
                  <a:pt x="8614" y="5402"/>
                </a:lnTo>
                <a:lnTo>
                  <a:pt x="9198" y="4964"/>
                </a:lnTo>
                <a:lnTo>
                  <a:pt x="9490" y="4721"/>
                </a:lnTo>
                <a:lnTo>
                  <a:pt x="9757" y="4453"/>
                </a:lnTo>
                <a:lnTo>
                  <a:pt x="10293" y="3894"/>
                </a:lnTo>
                <a:lnTo>
                  <a:pt x="10706" y="3480"/>
                </a:lnTo>
                <a:lnTo>
                  <a:pt x="10901" y="3261"/>
                </a:lnTo>
                <a:lnTo>
                  <a:pt x="10974" y="3139"/>
                </a:lnTo>
                <a:lnTo>
                  <a:pt x="11047" y="3018"/>
                </a:lnTo>
                <a:close/>
                <a:moveTo>
                  <a:pt x="6327" y="10463"/>
                </a:moveTo>
                <a:lnTo>
                  <a:pt x="6594" y="10780"/>
                </a:lnTo>
                <a:lnTo>
                  <a:pt x="7057" y="11266"/>
                </a:lnTo>
                <a:lnTo>
                  <a:pt x="7543" y="11729"/>
                </a:lnTo>
                <a:lnTo>
                  <a:pt x="6643" y="12580"/>
                </a:lnTo>
                <a:lnTo>
                  <a:pt x="5718" y="13407"/>
                </a:lnTo>
                <a:lnTo>
                  <a:pt x="4794" y="14210"/>
                </a:lnTo>
                <a:lnTo>
                  <a:pt x="3820" y="14989"/>
                </a:lnTo>
                <a:lnTo>
                  <a:pt x="3042" y="15597"/>
                </a:lnTo>
                <a:lnTo>
                  <a:pt x="2263" y="16157"/>
                </a:lnTo>
                <a:lnTo>
                  <a:pt x="1460" y="16717"/>
                </a:lnTo>
                <a:lnTo>
                  <a:pt x="682" y="17301"/>
                </a:lnTo>
                <a:lnTo>
                  <a:pt x="1120" y="16765"/>
                </a:lnTo>
                <a:lnTo>
                  <a:pt x="1533" y="16230"/>
                </a:lnTo>
                <a:lnTo>
                  <a:pt x="1971" y="15646"/>
                </a:lnTo>
                <a:lnTo>
                  <a:pt x="2458" y="15111"/>
                </a:lnTo>
                <a:lnTo>
                  <a:pt x="3431" y="14064"/>
                </a:lnTo>
                <a:lnTo>
                  <a:pt x="4307" y="13018"/>
                </a:lnTo>
                <a:lnTo>
                  <a:pt x="5159" y="11972"/>
                </a:lnTo>
                <a:lnTo>
                  <a:pt x="5524" y="11485"/>
                </a:lnTo>
                <a:lnTo>
                  <a:pt x="5913" y="11023"/>
                </a:lnTo>
                <a:lnTo>
                  <a:pt x="6132" y="10755"/>
                </a:lnTo>
                <a:lnTo>
                  <a:pt x="6229" y="10609"/>
                </a:lnTo>
                <a:lnTo>
                  <a:pt x="6327" y="10463"/>
                </a:lnTo>
                <a:close/>
                <a:moveTo>
                  <a:pt x="11753" y="0"/>
                </a:moveTo>
                <a:lnTo>
                  <a:pt x="11558" y="49"/>
                </a:lnTo>
                <a:lnTo>
                  <a:pt x="11363" y="122"/>
                </a:lnTo>
                <a:lnTo>
                  <a:pt x="11217" y="219"/>
                </a:lnTo>
                <a:lnTo>
                  <a:pt x="11096" y="341"/>
                </a:lnTo>
                <a:lnTo>
                  <a:pt x="10974" y="463"/>
                </a:lnTo>
                <a:lnTo>
                  <a:pt x="10877" y="609"/>
                </a:lnTo>
                <a:lnTo>
                  <a:pt x="10779" y="779"/>
                </a:lnTo>
                <a:lnTo>
                  <a:pt x="10706" y="949"/>
                </a:lnTo>
                <a:lnTo>
                  <a:pt x="10633" y="1120"/>
                </a:lnTo>
                <a:lnTo>
                  <a:pt x="10585" y="1314"/>
                </a:lnTo>
                <a:lnTo>
                  <a:pt x="10536" y="1509"/>
                </a:lnTo>
                <a:lnTo>
                  <a:pt x="10512" y="1704"/>
                </a:lnTo>
                <a:lnTo>
                  <a:pt x="10512" y="1898"/>
                </a:lnTo>
                <a:lnTo>
                  <a:pt x="10512" y="2093"/>
                </a:lnTo>
                <a:lnTo>
                  <a:pt x="10536" y="2263"/>
                </a:lnTo>
                <a:lnTo>
                  <a:pt x="10585" y="2458"/>
                </a:lnTo>
                <a:lnTo>
                  <a:pt x="10633" y="2604"/>
                </a:lnTo>
                <a:lnTo>
                  <a:pt x="10731" y="2774"/>
                </a:lnTo>
                <a:lnTo>
                  <a:pt x="10609" y="2823"/>
                </a:lnTo>
                <a:lnTo>
                  <a:pt x="10487" y="2920"/>
                </a:lnTo>
                <a:lnTo>
                  <a:pt x="10293" y="3115"/>
                </a:lnTo>
                <a:lnTo>
                  <a:pt x="9928" y="3553"/>
                </a:lnTo>
                <a:lnTo>
                  <a:pt x="9417" y="4113"/>
                </a:lnTo>
                <a:lnTo>
                  <a:pt x="9149" y="4356"/>
                </a:lnTo>
                <a:lnTo>
                  <a:pt x="8857" y="4624"/>
                </a:lnTo>
                <a:lnTo>
                  <a:pt x="8298" y="5061"/>
                </a:lnTo>
                <a:lnTo>
                  <a:pt x="8030" y="5305"/>
                </a:lnTo>
                <a:lnTo>
                  <a:pt x="7787" y="5572"/>
                </a:lnTo>
                <a:lnTo>
                  <a:pt x="7714" y="5670"/>
                </a:lnTo>
                <a:lnTo>
                  <a:pt x="7616" y="5791"/>
                </a:lnTo>
                <a:lnTo>
                  <a:pt x="7470" y="5718"/>
                </a:lnTo>
                <a:lnTo>
                  <a:pt x="7300" y="5645"/>
                </a:lnTo>
                <a:lnTo>
                  <a:pt x="6935" y="5524"/>
                </a:lnTo>
                <a:lnTo>
                  <a:pt x="6570" y="5451"/>
                </a:lnTo>
                <a:lnTo>
                  <a:pt x="6254" y="5402"/>
                </a:lnTo>
                <a:lnTo>
                  <a:pt x="5767" y="5329"/>
                </a:lnTo>
                <a:lnTo>
                  <a:pt x="5280" y="5305"/>
                </a:lnTo>
                <a:lnTo>
                  <a:pt x="4794" y="5353"/>
                </a:lnTo>
                <a:lnTo>
                  <a:pt x="4307" y="5451"/>
                </a:lnTo>
                <a:lnTo>
                  <a:pt x="3942" y="5548"/>
                </a:lnTo>
                <a:lnTo>
                  <a:pt x="3601" y="5718"/>
                </a:lnTo>
                <a:lnTo>
                  <a:pt x="3431" y="5791"/>
                </a:lnTo>
                <a:lnTo>
                  <a:pt x="3261" y="5913"/>
                </a:lnTo>
                <a:lnTo>
                  <a:pt x="3139" y="6035"/>
                </a:lnTo>
                <a:lnTo>
                  <a:pt x="3017" y="6181"/>
                </a:lnTo>
                <a:lnTo>
                  <a:pt x="2871" y="6448"/>
                </a:lnTo>
                <a:lnTo>
                  <a:pt x="2823" y="6570"/>
                </a:lnTo>
                <a:lnTo>
                  <a:pt x="2798" y="6716"/>
                </a:lnTo>
                <a:lnTo>
                  <a:pt x="2798" y="6862"/>
                </a:lnTo>
                <a:lnTo>
                  <a:pt x="2823" y="7008"/>
                </a:lnTo>
                <a:lnTo>
                  <a:pt x="2871" y="7130"/>
                </a:lnTo>
                <a:lnTo>
                  <a:pt x="2969" y="7227"/>
                </a:lnTo>
                <a:lnTo>
                  <a:pt x="3042" y="7251"/>
                </a:lnTo>
                <a:lnTo>
                  <a:pt x="3115" y="7251"/>
                </a:lnTo>
                <a:lnTo>
                  <a:pt x="3285" y="7470"/>
                </a:lnTo>
                <a:lnTo>
                  <a:pt x="3455" y="7689"/>
                </a:lnTo>
                <a:lnTo>
                  <a:pt x="3650" y="7908"/>
                </a:lnTo>
                <a:lnTo>
                  <a:pt x="3869" y="8103"/>
                </a:lnTo>
                <a:lnTo>
                  <a:pt x="4307" y="8468"/>
                </a:lnTo>
                <a:lnTo>
                  <a:pt x="4769" y="8833"/>
                </a:lnTo>
                <a:lnTo>
                  <a:pt x="5086" y="9125"/>
                </a:lnTo>
                <a:lnTo>
                  <a:pt x="5402" y="9466"/>
                </a:lnTo>
                <a:lnTo>
                  <a:pt x="6010" y="10123"/>
                </a:lnTo>
                <a:lnTo>
                  <a:pt x="5962" y="10196"/>
                </a:lnTo>
                <a:lnTo>
                  <a:pt x="5864" y="10342"/>
                </a:lnTo>
                <a:lnTo>
                  <a:pt x="5767" y="10488"/>
                </a:lnTo>
                <a:lnTo>
                  <a:pt x="5499" y="10780"/>
                </a:lnTo>
                <a:lnTo>
                  <a:pt x="5110" y="11291"/>
                </a:lnTo>
                <a:lnTo>
                  <a:pt x="4721" y="11777"/>
                </a:lnTo>
                <a:lnTo>
                  <a:pt x="3820" y="12921"/>
                </a:lnTo>
                <a:lnTo>
                  <a:pt x="2871" y="14016"/>
                </a:lnTo>
                <a:lnTo>
                  <a:pt x="1995" y="14989"/>
                </a:lnTo>
                <a:lnTo>
                  <a:pt x="1582" y="15500"/>
                </a:lnTo>
                <a:lnTo>
                  <a:pt x="1168" y="16011"/>
                </a:lnTo>
                <a:lnTo>
                  <a:pt x="779" y="16571"/>
                </a:lnTo>
                <a:lnTo>
                  <a:pt x="584" y="16838"/>
                </a:lnTo>
                <a:lnTo>
                  <a:pt x="365" y="17106"/>
                </a:lnTo>
                <a:lnTo>
                  <a:pt x="244" y="17276"/>
                </a:lnTo>
                <a:lnTo>
                  <a:pt x="122" y="17422"/>
                </a:lnTo>
                <a:lnTo>
                  <a:pt x="49" y="17593"/>
                </a:lnTo>
                <a:lnTo>
                  <a:pt x="0" y="17787"/>
                </a:lnTo>
                <a:lnTo>
                  <a:pt x="0" y="17860"/>
                </a:lnTo>
                <a:lnTo>
                  <a:pt x="73" y="17909"/>
                </a:lnTo>
                <a:lnTo>
                  <a:pt x="122" y="17909"/>
                </a:lnTo>
                <a:lnTo>
                  <a:pt x="195" y="17885"/>
                </a:lnTo>
                <a:lnTo>
                  <a:pt x="219" y="17836"/>
                </a:lnTo>
                <a:lnTo>
                  <a:pt x="463" y="17763"/>
                </a:lnTo>
                <a:lnTo>
                  <a:pt x="682" y="17666"/>
                </a:lnTo>
                <a:lnTo>
                  <a:pt x="901" y="17544"/>
                </a:lnTo>
                <a:lnTo>
                  <a:pt x="1120" y="17398"/>
                </a:lnTo>
                <a:lnTo>
                  <a:pt x="1533" y="17106"/>
                </a:lnTo>
                <a:lnTo>
                  <a:pt x="1947" y="16838"/>
                </a:lnTo>
                <a:lnTo>
                  <a:pt x="2433" y="16522"/>
                </a:lnTo>
                <a:lnTo>
                  <a:pt x="2896" y="16206"/>
                </a:lnTo>
                <a:lnTo>
                  <a:pt x="3358" y="15865"/>
                </a:lnTo>
                <a:lnTo>
                  <a:pt x="3820" y="15524"/>
                </a:lnTo>
                <a:lnTo>
                  <a:pt x="4867" y="14697"/>
                </a:lnTo>
                <a:lnTo>
                  <a:pt x="5889" y="13845"/>
                </a:lnTo>
                <a:lnTo>
                  <a:pt x="6886" y="12945"/>
                </a:lnTo>
                <a:lnTo>
                  <a:pt x="7860" y="12045"/>
                </a:lnTo>
                <a:lnTo>
                  <a:pt x="7860" y="12021"/>
                </a:lnTo>
                <a:lnTo>
                  <a:pt x="9222" y="13261"/>
                </a:lnTo>
                <a:lnTo>
                  <a:pt x="9879" y="13870"/>
                </a:lnTo>
                <a:lnTo>
                  <a:pt x="10195" y="14210"/>
                </a:lnTo>
                <a:lnTo>
                  <a:pt x="10512" y="14527"/>
                </a:lnTo>
                <a:lnTo>
                  <a:pt x="10585" y="14600"/>
                </a:lnTo>
                <a:lnTo>
                  <a:pt x="10658" y="14624"/>
                </a:lnTo>
                <a:lnTo>
                  <a:pt x="10731" y="14624"/>
                </a:lnTo>
                <a:lnTo>
                  <a:pt x="10804" y="14600"/>
                </a:lnTo>
                <a:lnTo>
                  <a:pt x="10925" y="14648"/>
                </a:lnTo>
                <a:lnTo>
                  <a:pt x="11047" y="14673"/>
                </a:lnTo>
                <a:lnTo>
                  <a:pt x="11290" y="14721"/>
                </a:lnTo>
                <a:lnTo>
                  <a:pt x="11534" y="14697"/>
                </a:lnTo>
                <a:lnTo>
                  <a:pt x="11655" y="14673"/>
                </a:lnTo>
                <a:lnTo>
                  <a:pt x="11777" y="14624"/>
                </a:lnTo>
                <a:lnTo>
                  <a:pt x="11923" y="14527"/>
                </a:lnTo>
                <a:lnTo>
                  <a:pt x="12045" y="14429"/>
                </a:lnTo>
                <a:lnTo>
                  <a:pt x="12142" y="14283"/>
                </a:lnTo>
                <a:lnTo>
                  <a:pt x="12239" y="14137"/>
                </a:lnTo>
                <a:lnTo>
                  <a:pt x="12312" y="13967"/>
                </a:lnTo>
                <a:lnTo>
                  <a:pt x="12385" y="13797"/>
                </a:lnTo>
                <a:lnTo>
                  <a:pt x="12458" y="13480"/>
                </a:lnTo>
                <a:lnTo>
                  <a:pt x="12531" y="13091"/>
                </a:lnTo>
                <a:lnTo>
                  <a:pt x="12580" y="12653"/>
                </a:lnTo>
                <a:lnTo>
                  <a:pt x="12580" y="12240"/>
                </a:lnTo>
                <a:lnTo>
                  <a:pt x="12556" y="11802"/>
                </a:lnTo>
                <a:lnTo>
                  <a:pt x="12483" y="11364"/>
                </a:lnTo>
                <a:lnTo>
                  <a:pt x="12385" y="10950"/>
                </a:lnTo>
                <a:lnTo>
                  <a:pt x="12264" y="10536"/>
                </a:lnTo>
                <a:lnTo>
                  <a:pt x="12093" y="10171"/>
                </a:lnTo>
                <a:lnTo>
                  <a:pt x="12337" y="9977"/>
                </a:lnTo>
                <a:lnTo>
                  <a:pt x="12580" y="9758"/>
                </a:lnTo>
                <a:lnTo>
                  <a:pt x="12994" y="9295"/>
                </a:lnTo>
                <a:lnTo>
                  <a:pt x="13407" y="8833"/>
                </a:lnTo>
                <a:lnTo>
                  <a:pt x="13845" y="8371"/>
                </a:lnTo>
                <a:lnTo>
                  <a:pt x="13918" y="8322"/>
                </a:lnTo>
                <a:lnTo>
                  <a:pt x="13967" y="8273"/>
                </a:lnTo>
                <a:lnTo>
                  <a:pt x="14259" y="8006"/>
                </a:lnTo>
                <a:lnTo>
                  <a:pt x="14575" y="7714"/>
                </a:lnTo>
                <a:lnTo>
                  <a:pt x="14721" y="7543"/>
                </a:lnTo>
                <a:lnTo>
                  <a:pt x="14867" y="7373"/>
                </a:lnTo>
                <a:lnTo>
                  <a:pt x="14965" y="7203"/>
                </a:lnTo>
                <a:lnTo>
                  <a:pt x="15062" y="7057"/>
                </a:lnTo>
                <a:lnTo>
                  <a:pt x="15427" y="7154"/>
                </a:lnTo>
                <a:lnTo>
                  <a:pt x="15865" y="7203"/>
                </a:lnTo>
                <a:lnTo>
                  <a:pt x="16279" y="7227"/>
                </a:lnTo>
                <a:lnTo>
                  <a:pt x="16498" y="7203"/>
                </a:lnTo>
                <a:lnTo>
                  <a:pt x="16717" y="7178"/>
                </a:lnTo>
                <a:lnTo>
                  <a:pt x="16911" y="7130"/>
                </a:lnTo>
                <a:lnTo>
                  <a:pt x="17106" y="7057"/>
                </a:lnTo>
                <a:lnTo>
                  <a:pt x="17300" y="6959"/>
                </a:lnTo>
                <a:lnTo>
                  <a:pt x="17446" y="6862"/>
                </a:lnTo>
                <a:lnTo>
                  <a:pt x="17617" y="6740"/>
                </a:lnTo>
                <a:lnTo>
                  <a:pt x="17738" y="6594"/>
                </a:lnTo>
                <a:lnTo>
                  <a:pt x="17836" y="6424"/>
                </a:lnTo>
                <a:lnTo>
                  <a:pt x="17909" y="6229"/>
                </a:lnTo>
                <a:lnTo>
                  <a:pt x="17957" y="6108"/>
                </a:lnTo>
                <a:lnTo>
                  <a:pt x="17957" y="5986"/>
                </a:lnTo>
                <a:lnTo>
                  <a:pt x="17933" y="5864"/>
                </a:lnTo>
                <a:lnTo>
                  <a:pt x="17909" y="5743"/>
                </a:lnTo>
                <a:lnTo>
                  <a:pt x="17811" y="5548"/>
                </a:lnTo>
                <a:lnTo>
                  <a:pt x="17690" y="5353"/>
                </a:lnTo>
                <a:lnTo>
                  <a:pt x="17495" y="5183"/>
                </a:lnTo>
                <a:lnTo>
                  <a:pt x="17325" y="5013"/>
                </a:lnTo>
                <a:lnTo>
                  <a:pt x="16960" y="4721"/>
                </a:lnTo>
                <a:lnTo>
                  <a:pt x="16692" y="4453"/>
                </a:lnTo>
                <a:lnTo>
                  <a:pt x="16425" y="4161"/>
                </a:lnTo>
                <a:lnTo>
                  <a:pt x="15914" y="3577"/>
                </a:lnTo>
                <a:lnTo>
                  <a:pt x="15403" y="2993"/>
                </a:lnTo>
                <a:lnTo>
                  <a:pt x="15135" y="2701"/>
                </a:lnTo>
                <a:lnTo>
                  <a:pt x="14843" y="2434"/>
                </a:lnTo>
                <a:lnTo>
                  <a:pt x="14283" y="1996"/>
                </a:lnTo>
                <a:lnTo>
                  <a:pt x="14016" y="1777"/>
                </a:lnTo>
                <a:lnTo>
                  <a:pt x="13772" y="1533"/>
                </a:lnTo>
                <a:lnTo>
                  <a:pt x="13529" y="1266"/>
                </a:lnTo>
                <a:lnTo>
                  <a:pt x="13310" y="998"/>
                </a:lnTo>
                <a:lnTo>
                  <a:pt x="13091" y="706"/>
                </a:lnTo>
                <a:lnTo>
                  <a:pt x="12848" y="438"/>
                </a:lnTo>
                <a:lnTo>
                  <a:pt x="12677" y="292"/>
                </a:lnTo>
                <a:lnTo>
                  <a:pt x="12507" y="171"/>
                </a:lnTo>
                <a:lnTo>
                  <a:pt x="12337" y="98"/>
                </a:lnTo>
                <a:lnTo>
                  <a:pt x="12142" y="25"/>
                </a:lnTo>
                <a:lnTo>
                  <a:pt x="119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Placeholder 2"/>
          <p:cNvSpPr>
            <a:spLocks noGrp="1"/>
          </p:cNvSpPr>
          <p:nvPr>
            <p:ph type="body" idx="1"/>
          </p:nvPr>
        </p:nvSpPr>
        <p:spPr/>
        <p:txBody>
          <a:bodyPr/>
          <a:p>
            <a:pPr marL="101600" indent="0">
              <a:buNone/>
            </a:pPr>
            <a:r>
              <a:rPr lang="en-US"/>
              <a:t>.</a:t>
            </a:r>
            <a:endParaRPr lang="en-US"/>
          </a:p>
        </p:txBody>
      </p:sp>
      <p:sp>
        <p:nvSpPr>
          <p:cNvPr id="4" name="Slide Number Placeholder 3"/>
          <p:cNvSpPr>
            <a:spLocks noGrp="1"/>
          </p:cNvSpPr>
          <p:nvPr>
            <p:ph type="sldNum" idx="12"/>
          </p:nvPr>
        </p:nvSpPr>
        <p:spPr/>
        <p:txBody>
          <a:bodyPr/>
          <a:p>
            <a:pPr marL="0" lvl="0" indent="0" algn="r" rtl="0">
              <a:spcBef>
                <a:spcPts val="0"/>
              </a:spcBef>
              <a:spcAft>
                <a:spcPts val="0"/>
              </a:spcAft>
              <a:buNone/>
            </a:pPr>
            <a:fld id="{00000000-1234-1234-1234-123412341234}" type="slidenum">
              <a:rPr lang="en-GB"/>
            </a:fld>
            <a:endParaRPr lang="en-GB"/>
          </a:p>
        </p:txBody>
      </p:sp>
      <p:sp>
        <p:nvSpPr>
          <p:cNvPr id="378" name="Google Shape;378;p23"/>
          <p:cNvSpPr txBox="1">
            <a:spLocks noGrp="1"/>
          </p:cNvSpPr>
          <p:nvPr>
            <p:ph type="title"/>
          </p:nvPr>
        </p:nvSpPr>
        <p:spPr>
          <a:xfrm>
            <a:off x="611400" y="369925"/>
            <a:ext cx="7008600" cy="6411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GB" dirty="0"/>
              <a:t>D</a:t>
            </a:r>
            <a:r>
              <a:rPr lang="en-GB" dirty="0" smtClean="0"/>
              <a:t>iagram </a:t>
            </a:r>
            <a:r>
              <a:rPr lang="en-GB" dirty="0"/>
              <a:t>to explain </a:t>
            </a:r>
            <a:r>
              <a:rPr lang="en-GB" dirty="0" smtClean="0"/>
              <a:t>Business communication principles</a:t>
            </a:r>
            <a:endParaRPr dirty="0"/>
          </a:p>
        </p:txBody>
      </p:sp>
      <p:sp>
        <p:nvSpPr>
          <p:cNvPr id="379" name="Google Shape;379;p23"/>
          <p:cNvSpPr txBox="1">
            <a:spLocks noGrp="1"/>
          </p:cNvSpPr>
          <p:nvPr/>
        </p:nvSpPr>
        <p:spPr>
          <a:xfrm>
            <a:off x="8607584" y="4876851"/>
            <a:ext cx="548700" cy="393600"/>
          </a:xfrm>
          <a:prstGeom prst="rect">
            <a:avLst/>
          </a:prstGeom>
          <a:noFill/>
          <a:ln>
            <a:noFill/>
          </a:ln>
        </p:spPr>
        <p:txBody>
          <a:bodyPr wrap="square" lIns="0" tIns="0" rIns="0" bIns="0"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panose="020B0604020202020204"/>
              <a:buNone/>
              <a:defRPr sz="1200" b="0" i="0" u="none" strike="noStrike" cap="none">
                <a:solidFill>
                  <a:schemeClr val="lt1"/>
                </a:solidFill>
                <a:latin typeface="Red Hat Text"/>
                <a:ea typeface="Red Hat Text"/>
                <a:cs typeface="Red Hat Text"/>
                <a:sym typeface="Red Hat Text"/>
              </a:defRPr>
            </a:lvl1pPr>
            <a:lvl2pPr marR="0" lvl="1" algn="r" rtl="0">
              <a:lnSpc>
                <a:spcPct val="100000"/>
              </a:lnSpc>
              <a:spcBef>
                <a:spcPts val="0"/>
              </a:spcBef>
              <a:spcAft>
                <a:spcPts val="0"/>
              </a:spcAft>
              <a:buClr>
                <a:srgbClr val="000000"/>
              </a:buClr>
              <a:buFont typeface="Arial" panose="020B0604020202020204"/>
              <a:buNone/>
              <a:defRPr sz="1200" b="0" i="0" u="none" strike="noStrike" cap="none">
                <a:solidFill>
                  <a:schemeClr val="lt1"/>
                </a:solidFill>
                <a:latin typeface="Red Hat Text"/>
                <a:ea typeface="Red Hat Text"/>
                <a:cs typeface="Red Hat Text"/>
                <a:sym typeface="Red Hat Text"/>
              </a:defRPr>
            </a:lvl2pPr>
            <a:lvl3pPr marR="0" lvl="2" algn="r" rtl="0">
              <a:lnSpc>
                <a:spcPct val="100000"/>
              </a:lnSpc>
              <a:spcBef>
                <a:spcPts val="0"/>
              </a:spcBef>
              <a:spcAft>
                <a:spcPts val="0"/>
              </a:spcAft>
              <a:buClr>
                <a:srgbClr val="000000"/>
              </a:buClr>
              <a:buFont typeface="Arial" panose="020B0604020202020204"/>
              <a:buNone/>
              <a:defRPr sz="1200" b="0" i="0" u="none" strike="noStrike" cap="none">
                <a:solidFill>
                  <a:schemeClr val="lt1"/>
                </a:solidFill>
                <a:latin typeface="Red Hat Text"/>
                <a:ea typeface="Red Hat Text"/>
                <a:cs typeface="Red Hat Text"/>
                <a:sym typeface="Red Hat Text"/>
              </a:defRPr>
            </a:lvl3pPr>
            <a:lvl4pPr marR="0" lvl="3" algn="r" rtl="0">
              <a:lnSpc>
                <a:spcPct val="100000"/>
              </a:lnSpc>
              <a:spcBef>
                <a:spcPts val="0"/>
              </a:spcBef>
              <a:spcAft>
                <a:spcPts val="0"/>
              </a:spcAft>
              <a:buClr>
                <a:srgbClr val="000000"/>
              </a:buClr>
              <a:buFont typeface="Arial" panose="020B0604020202020204"/>
              <a:buNone/>
              <a:defRPr sz="1200" b="0" i="0" u="none" strike="noStrike" cap="none">
                <a:solidFill>
                  <a:schemeClr val="lt1"/>
                </a:solidFill>
                <a:latin typeface="Red Hat Text"/>
                <a:ea typeface="Red Hat Text"/>
                <a:cs typeface="Red Hat Text"/>
                <a:sym typeface="Red Hat Text"/>
              </a:defRPr>
            </a:lvl4pPr>
            <a:lvl5pPr marR="0" lvl="4" algn="r" rtl="0">
              <a:lnSpc>
                <a:spcPct val="100000"/>
              </a:lnSpc>
              <a:spcBef>
                <a:spcPts val="0"/>
              </a:spcBef>
              <a:spcAft>
                <a:spcPts val="0"/>
              </a:spcAft>
              <a:buClr>
                <a:srgbClr val="000000"/>
              </a:buClr>
              <a:buFont typeface="Arial" panose="020B0604020202020204"/>
              <a:buNone/>
              <a:defRPr sz="1200" b="0" i="0" u="none" strike="noStrike" cap="none">
                <a:solidFill>
                  <a:schemeClr val="lt1"/>
                </a:solidFill>
                <a:latin typeface="Red Hat Text"/>
                <a:ea typeface="Red Hat Text"/>
                <a:cs typeface="Red Hat Text"/>
                <a:sym typeface="Red Hat Text"/>
              </a:defRPr>
            </a:lvl5pPr>
            <a:lvl6pPr marR="0" lvl="5" algn="r" rtl="0">
              <a:lnSpc>
                <a:spcPct val="100000"/>
              </a:lnSpc>
              <a:spcBef>
                <a:spcPts val="0"/>
              </a:spcBef>
              <a:spcAft>
                <a:spcPts val="0"/>
              </a:spcAft>
              <a:buClr>
                <a:srgbClr val="000000"/>
              </a:buClr>
              <a:buFont typeface="Arial" panose="020B0604020202020204"/>
              <a:buNone/>
              <a:defRPr sz="1200" b="0" i="0" u="none" strike="noStrike" cap="none">
                <a:solidFill>
                  <a:schemeClr val="lt1"/>
                </a:solidFill>
                <a:latin typeface="Red Hat Text"/>
                <a:ea typeface="Red Hat Text"/>
                <a:cs typeface="Red Hat Text"/>
                <a:sym typeface="Red Hat Text"/>
              </a:defRPr>
            </a:lvl6pPr>
            <a:lvl7pPr marR="0" lvl="6" algn="r" rtl="0">
              <a:lnSpc>
                <a:spcPct val="100000"/>
              </a:lnSpc>
              <a:spcBef>
                <a:spcPts val="0"/>
              </a:spcBef>
              <a:spcAft>
                <a:spcPts val="0"/>
              </a:spcAft>
              <a:buClr>
                <a:srgbClr val="000000"/>
              </a:buClr>
              <a:buFont typeface="Arial" panose="020B0604020202020204"/>
              <a:buNone/>
              <a:defRPr sz="1200" b="0" i="0" u="none" strike="noStrike" cap="none">
                <a:solidFill>
                  <a:schemeClr val="lt1"/>
                </a:solidFill>
                <a:latin typeface="Red Hat Text"/>
                <a:ea typeface="Red Hat Text"/>
                <a:cs typeface="Red Hat Text"/>
                <a:sym typeface="Red Hat Text"/>
              </a:defRPr>
            </a:lvl7pPr>
            <a:lvl8pPr marR="0" lvl="7" algn="r" rtl="0">
              <a:lnSpc>
                <a:spcPct val="100000"/>
              </a:lnSpc>
              <a:spcBef>
                <a:spcPts val="0"/>
              </a:spcBef>
              <a:spcAft>
                <a:spcPts val="0"/>
              </a:spcAft>
              <a:buClr>
                <a:srgbClr val="000000"/>
              </a:buClr>
              <a:buFont typeface="Arial" panose="020B0604020202020204"/>
              <a:buNone/>
              <a:defRPr sz="1200" b="0" i="0" u="none" strike="noStrike" cap="none">
                <a:solidFill>
                  <a:schemeClr val="lt1"/>
                </a:solidFill>
                <a:latin typeface="Red Hat Text"/>
                <a:ea typeface="Red Hat Text"/>
                <a:cs typeface="Red Hat Text"/>
                <a:sym typeface="Red Hat Text"/>
              </a:defRPr>
            </a:lvl8pPr>
            <a:lvl9pPr marR="0" lvl="8" algn="r" rtl="0">
              <a:lnSpc>
                <a:spcPct val="100000"/>
              </a:lnSpc>
              <a:spcBef>
                <a:spcPts val="0"/>
              </a:spcBef>
              <a:spcAft>
                <a:spcPts val="0"/>
              </a:spcAft>
              <a:buClr>
                <a:srgbClr val="000000"/>
              </a:buClr>
              <a:buFont typeface="Arial" panose="020B0604020202020204"/>
              <a:buNone/>
              <a:defRPr sz="1200" b="0" i="0" u="none" strike="noStrike" cap="none">
                <a:solidFill>
                  <a:schemeClr val="lt1"/>
                </a:solidFill>
                <a:latin typeface="Red Hat Text"/>
                <a:ea typeface="Red Hat Text"/>
                <a:cs typeface="Red Hat Text"/>
                <a:sym typeface="Red Hat Text"/>
              </a:defRPr>
            </a:lvl9pPr>
          </a:lstStyle>
          <a:p>
            <a:pPr marL="0" lvl="0" indent="0" algn="r" rtl="0">
              <a:spcBef>
                <a:spcPts val="0"/>
              </a:spcBef>
              <a:spcAft>
                <a:spcPts val="0"/>
              </a:spcAft>
              <a:buNone/>
            </a:pPr>
            <a:fld id="{00000000-1234-1234-1234-123412341234}" type="slidenum">
              <a:rPr lang="en-GB"/>
            </a:fld>
            <a:endParaRPr lang="en-GB"/>
          </a:p>
        </p:txBody>
      </p:sp>
      <p:sp>
        <p:nvSpPr>
          <p:cNvPr id="380" name="Google Shape;380;p23"/>
          <p:cNvSpPr/>
          <p:nvPr/>
        </p:nvSpPr>
        <p:spPr>
          <a:xfrm>
            <a:off x="3269542" y="1885950"/>
            <a:ext cx="1745557" cy="5334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100" b="1" dirty="0" smtClean="0">
                <a:solidFill>
                  <a:srgbClr val="FFFFFF"/>
                </a:solidFill>
                <a:latin typeface="DM Sans"/>
                <a:ea typeface="DM Sans"/>
                <a:cs typeface="DM Sans"/>
                <a:sym typeface="DM Sans"/>
              </a:rPr>
              <a:t>Principles of Business communication</a:t>
            </a:r>
            <a:endParaRPr sz="1100" b="1" dirty="0">
              <a:solidFill>
                <a:srgbClr val="FFFFFF"/>
              </a:solidFill>
              <a:latin typeface="DM Sans"/>
              <a:ea typeface="DM Sans"/>
              <a:cs typeface="DM Sans"/>
              <a:sym typeface="DM Sans"/>
            </a:endParaRPr>
          </a:p>
        </p:txBody>
      </p:sp>
      <p:sp>
        <p:nvSpPr>
          <p:cNvPr id="381" name="Google Shape;381;p23"/>
          <p:cNvSpPr/>
          <p:nvPr/>
        </p:nvSpPr>
        <p:spPr>
          <a:xfrm>
            <a:off x="7010400" y="3264899"/>
            <a:ext cx="1538100" cy="442500"/>
          </a:xfrm>
          <a:prstGeom prst="roundRect">
            <a:avLst>
              <a:gd name="adj" fmla="val 50000"/>
            </a:avLst>
          </a:prstGeom>
          <a:solidFill>
            <a:schemeClr val="accent5">
              <a:lumMod val="75000"/>
            </a:schemeClr>
          </a:solidFill>
          <a:ln>
            <a:noFill/>
          </a:ln>
        </p:spPr>
        <p:txBody>
          <a:bodyPr spcFirstLastPara="1" wrap="square" lIns="91425" tIns="91425" rIns="91425" bIns="91425" anchor="ctr" anchorCtr="0">
            <a:noAutofit/>
          </a:bodyPr>
          <a:lstStyle/>
          <a:p>
            <a:pPr algn="ctr"/>
            <a:r>
              <a:rPr lang="en-GB" b="1" dirty="0">
                <a:solidFill>
                  <a:schemeClr val="bg1"/>
                </a:solidFill>
              </a:rPr>
              <a:t>Consideration</a:t>
            </a:r>
            <a:endParaRPr lang="en-US" b="1" dirty="0">
              <a:solidFill>
                <a:schemeClr val="bg1"/>
              </a:solidFill>
            </a:endParaRPr>
          </a:p>
        </p:txBody>
      </p:sp>
      <p:sp>
        <p:nvSpPr>
          <p:cNvPr id="382" name="Google Shape;382;p23"/>
          <p:cNvSpPr/>
          <p:nvPr/>
        </p:nvSpPr>
        <p:spPr>
          <a:xfrm>
            <a:off x="19050" y="3264899"/>
            <a:ext cx="1538100" cy="442500"/>
          </a:xfrm>
          <a:prstGeom prst="roundRect">
            <a:avLst>
              <a:gd name="adj" fmla="val 50000"/>
            </a:avLst>
          </a:prstGeom>
          <a:solidFill>
            <a:schemeClr val="tx1">
              <a:lumMod val="50000"/>
              <a:lumOff val="50000"/>
            </a:schemeClr>
          </a:solidFill>
          <a:ln>
            <a:noFill/>
          </a:ln>
        </p:spPr>
        <p:txBody>
          <a:bodyPr spcFirstLastPara="1" wrap="square" lIns="91425" tIns="91425" rIns="91425" bIns="91425" anchor="ctr" anchorCtr="0">
            <a:noAutofit/>
          </a:bodyPr>
          <a:lstStyle/>
          <a:p>
            <a:pPr algn="ctr"/>
            <a:r>
              <a:rPr lang="en-GB" sz="1600" b="1" dirty="0">
                <a:solidFill>
                  <a:schemeClr val="bg1"/>
                </a:solidFill>
              </a:rPr>
              <a:t>Clarity</a:t>
            </a:r>
            <a:endParaRPr lang="en-US" sz="1600" b="1" dirty="0">
              <a:solidFill>
                <a:schemeClr val="bg1"/>
              </a:solidFill>
            </a:endParaRPr>
          </a:p>
        </p:txBody>
      </p:sp>
      <p:sp>
        <p:nvSpPr>
          <p:cNvPr id="385" name="Google Shape;385;p23"/>
          <p:cNvSpPr/>
          <p:nvPr/>
        </p:nvSpPr>
        <p:spPr>
          <a:xfrm>
            <a:off x="2514600" y="3264899"/>
            <a:ext cx="1538100" cy="442500"/>
          </a:xfrm>
          <a:prstGeom prst="roundRect">
            <a:avLst>
              <a:gd name="adj" fmla="val 50000"/>
            </a:avLst>
          </a:prstGeom>
          <a:solidFill>
            <a:schemeClr val="tx1">
              <a:lumMod val="90000"/>
              <a:lumOff val="10000"/>
            </a:schemeClr>
          </a:solidFill>
          <a:ln>
            <a:noFill/>
          </a:ln>
        </p:spPr>
        <p:txBody>
          <a:bodyPr spcFirstLastPara="1" wrap="square" lIns="91425" tIns="91425" rIns="91425" bIns="91425" anchor="ctr" anchorCtr="0">
            <a:noAutofit/>
          </a:bodyPr>
          <a:lstStyle/>
          <a:p>
            <a:pPr algn="ctr"/>
            <a:r>
              <a:rPr lang="en-GB" b="1" dirty="0">
                <a:solidFill>
                  <a:schemeClr val="bg1"/>
                </a:solidFill>
              </a:rPr>
              <a:t>Conciseness</a:t>
            </a:r>
            <a:endParaRPr lang="en-US" b="1" dirty="0">
              <a:solidFill>
                <a:schemeClr val="bg1"/>
              </a:solidFill>
            </a:endParaRPr>
          </a:p>
        </p:txBody>
      </p:sp>
      <p:sp>
        <p:nvSpPr>
          <p:cNvPr id="386" name="Google Shape;386;p23"/>
          <p:cNvSpPr/>
          <p:nvPr/>
        </p:nvSpPr>
        <p:spPr>
          <a:xfrm>
            <a:off x="3378461" y="1226439"/>
            <a:ext cx="1538100" cy="442500"/>
          </a:xfrm>
          <a:prstGeom prst="roundRect">
            <a:avLst>
              <a:gd name="adj" fmla="val 50000"/>
            </a:avLst>
          </a:prstGeom>
          <a:solidFill>
            <a:schemeClr val="accent4"/>
          </a:solidFill>
          <a:ln>
            <a:noFill/>
          </a:ln>
        </p:spPr>
        <p:txBody>
          <a:bodyPr spcFirstLastPara="1" wrap="square" lIns="91425" tIns="91425" rIns="91425" bIns="91425" anchor="ctr" anchorCtr="0">
            <a:noAutofit/>
          </a:bodyPr>
          <a:lstStyle/>
          <a:p>
            <a:pPr lvl="0" algn="ctr"/>
            <a:r>
              <a:rPr lang="en-US" sz="1200" b="1" dirty="0">
                <a:solidFill>
                  <a:srgbClr val="FFFFFF"/>
                </a:solidFill>
                <a:latin typeface="DM Sans"/>
                <a:ea typeface="DM Sans"/>
                <a:cs typeface="DM Sans"/>
                <a:sym typeface="DM Sans"/>
              </a:rPr>
              <a:t>Business Communication</a:t>
            </a:r>
            <a:endParaRPr lang="en-US" sz="1200" b="1" dirty="0">
              <a:solidFill>
                <a:srgbClr val="FFFFFF"/>
              </a:solidFill>
              <a:latin typeface="DM Sans"/>
              <a:ea typeface="DM Sans"/>
              <a:cs typeface="DM Sans"/>
              <a:sym typeface="DM Sans"/>
            </a:endParaRPr>
          </a:p>
        </p:txBody>
      </p:sp>
      <p:cxnSp>
        <p:nvCxnSpPr>
          <p:cNvPr id="387" name="Google Shape;387;p23"/>
          <p:cNvCxnSpPr>
            <a:stCxn id="380" idx="2"/>
            <a:endCxn id="381" idx="0"/>
          </p:cNvCxnSpPr>
          <p:nvPr/>
        </p:nvCxnSpPr>
        <p:spPr>
          <a:xfrm rot="16200000" flipH="1">
            <a:off x="5538111" y="1023559"/>
            <a:ext cx="845549" cy="3637129"/>
          </a:xfrm>
          <a:prstGeom prst="bentConnector3">
            <a:avLst>
              <a:gd name="adj1" fmla="val 50000"/>
            </a:avLst>
          </a:prstGeom>
          <a:noFill/>
          <a:ln w="9525" cap="flat" cmpd="sng">
            <a:solidFill>
              <a:schemeClr val="tx1"/>
            </a:solidFill>
            <a:prstDash val="solid"/>
            <a:round/>
            <a:headEnd type="none" w="sm" len="sm"/>
            <a:tailEnd type="none" w="sm" len="sm"/>
          </a:ln>
        </p:spPr>
      </p:cxnSp>
      <p:cxnSp>
        <p:nvCxnSpPr>
          <p:cNvPr id="388" name="Google Shape;388;p23"/>
          <p:cNvCxnSpPr>
            <a:stCxn id="382" idx="0"/>
            <a:endCxn id="380" idx="2"/>
          </p:cNvCxnSpPr>
          <p:nvPr/>
        </p:nvCxnSpPr>
        <p:spPr>
          <a:xfrm rot="5400000" flipH="1" flipV="1">
            <a:off x="2042436" y="1165015"/>
            <a:ext cx="845549" cy="3354221"/>
          </a:xfrm>
          <a:prstGeom prst="bentConnector3">
            <a:avLst>
              <a:gd name="adj1" fmla="val 50000"/>
            </a:avLst>
          </a:prstGeom>
          <a:noFill/>
          <a:ln w="9525" cap="flat" cmpd="sng">
            <a:solidFill>
              <a:schemeClr val="tx1"/>
            </a:solidFill>
            <a:prstDash val="solid"/>
            <a:round/>
            <a:headEnd type="none" w="sm" len="sm"/>
            <a:tailEnd type="none" w="sm" len="sm"/>
          </a:ln>
        </p:spPr>
      </p:cxnSp>
      <p:sp>
        <p:nvSpPr>
          <p:cNvPr id="31" name="Google Shape;385;p23"/>
          <p:cNvSpPr/>
          <p:nvPr/>
        </p:nvSpPr>
        <p:spPr>
          <a:xfrm>
            <a:off x="1429984" y="3928650"/>
            <a:ext cx="1538100" cy="442500"/>
          </a:xfrm>
          <a:prstGeom prst="roundRect">
            <a:avLst>
              <a:gd name="adj" fmla="val 50000"/>
            </a:avLst>
          </a:prstGeom>
          <a:solidFill>
            <a:schemeClr val="tx1">
              <a:lumMod val="75000"/>
              <a:lumOff val="25000"/>
            </a:schemeClr>
          </a:solidFill>
          <a:ln>
            <a:noFill/>
          </a:ln>
        </p:spPr>
        <p:txBody>
          <a:bodyPr spcFirstLastPara="1" wrap="square" lIns="91425" tIns="91425" rIns="91425" bIns="91425" anchor="ctr" anchorCtr="0">
            <a:noAutofit/>
          </a:bodyPr>
          <a:lstStyle/>
          <a:p>
            <a:pPr algn="ctr"/>
            <a:r>
              <a:rPr lang="en-GB" b="1" dirty="0">
                <a:solidFill>
                  <a:schemeClr val="bg1"/>
                </a:solidFill>
              </a:rPr>
              <a:t>Completeness</a:t>
            </a:r>
            <a:endParaRPr lang="en-US" b="1" dirty="0">
              <a:solidFill>
                <a:schemeClr val="bg1"/>
              </a:solidFill>
            </a:endParaRPr>
          </a:p>
        </p:txBody>
      </p:sp>
      <p:cxnSp>
        <p:nvCxnSpPr>
          <p:cNvPr id="32" name="Google Shape;391;p23"/>
          <p:cNvCxnSpPr/>
          <p:nvPr/>
        </p:nvCxnSpPr>
        <p:spPr>
          <a:xfrm rot="5400000">
            <a:off x="1788864" y="3252300"/>
            <a:ext cx="1086520" cy="266178"/>
          </a:xfrm>
          <a:prstGeom prst="bentConnector3">
            <a:avLst>
              <a:gd name="adj1" fmla="val 50000"/>
            </a:avLst>
          </a:prstGeom>
          <a:noFill/>
          <a:ln w="9525" cap="flat" cmpd="sng">
            <a:solidFill>
              <a:schemeClr val="tx1"/>
            </a:solidFill>
            <a:prstDash val="solid"/>
            <a:round/>
            <a:headEnd type="none" w="sm" len="sm"/>
            <a:tailEnd type="none" w="sm" len="sm"/>
          </a:ln>
        </p:spPr>
      </p:cxnSp>
      <p:cxnSp>
        <p:nvCxnSpPr>
          <p:cNvPr id="27" name="Straight Connector 26"/>
          <p:cNvCxnSpPr/>
          <p:nvPr/>
        </p:nvCxnSpPr>
        <p:spPr>
          <a:xfrm>
            <a:off x="3200400" y="2842127"/>
            <a:ext cx="0" cy="42277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Google Shape;385;p23"/>
          <p:cNvSpPr/>
          <p:nvPr/>
        </p:nvSpPr>
        <p:spPr>
          <a:xfrm>
            <a:off x="3733800" y="3963749"/>
            <a:ext cx="1538100" cy="442500"/>
          </a:xfrm>
          <a:prstGeom prst="roundRect">
            <a:avLst>
              <a:gd name="adj" fmla="val 50000"/>
            </a:avLst>
          </a:prstGeom>
          <a:solidFill>
            <a:schemeClr val="bg2">
              <a:lumMod val="75000"/>
            </a:schemeClr>
          </a:solidFill>
          <a:ln>
            <a:noFill/>
          </a:ln>
        </p:spPr>
        <p:txBody>
          <a:bodyPr spcFirstLastPara="1" wrap="square" lIns="91425" tIns="91425" rIns="91425" bIns="91425" anchor="ctr" anchorCtr="0">
            <a:noAutofit/>
          </a:bodyPr>
          <a:lstStyle/>
          <a:p>
            <a:pPr algn="ctr"/>
            <a:r>
              <a:rPr lang="en-GB" b="1" dirty="0">
                <a:solidFill>
                  <a:schemeClr val="bg1"/>
                </a:solidFill>
              </a:rPr>
              <a:t>Concreteness</a:t>
            </a:r>
            <a:endParaRPr lang="en-US" b="1" dirty="0">
              <a:solidFill>
                <a:schemeClr val="bg1"/>
              </a:solidFill>
            </a:endParaRPr>
          </a:p>
        </p:txBody>
      </p:sp>
      <p:cxnSp>
        <p:nvCxnSpPr>
          <p:cNvPr id="52" name="Google Shape;391;p23"/>
          <p:cNvCxnSpPr/>
          <p:nvPr/>
        </p:nvCxnSpPr>
        <p:spPr>
          <a:xfrm rot="16200000" flipH="1">
            <a:off x="3586701" y="3294022"/>
            <a:ext cx="1121620" cy="217831"/>
          </a:xfrm>
          <a:prstGeom prst="bentConnector3">
            <a:avLst>
              <a:gd name="adj1" fmla="val 50000"/>
            </a:avLst>
          </a:prstGeom>
          <a:noFill/>
          <a:ln w="9525" cap="flat" cmpd="sng">
            <a:solidFill>
              <a:schemeClr val="tx1"/>
            </a:solidFill>
            <a:prstDash val="solid"/>
            <a:round/>
            <a:headEnd type="none" w="sm" len="sm"/>
            <a:tailEnd type="none" w="sm" len="sm"/>
          </a:ln>
        </p:spPr>
      </p:cxnSp>
      <p:sp>
        <p:nvSpPr>
          <p:cNvPr id="55" name="Google Shape;385;p23"/>
          <p:cNvSpPr/>
          <p:nvPr/>
        </p:nvSpPr>
        <p:spPr>
          <a:xfrm>
            <a:off x="4329300" y="3264901"/>
            <a:ext cx="1538100" cy="442500"/>
          </a:xfrm>
          <a:prstGeom prst="roundRect">
            <a:avLst>
              <a:gd name="adj" fmla="val 50000"/>
            </a:avLst>
          </a:prstGeom>
          <a:solidFill>
            <a:schemeClr val="tx2">
              <a:lumMod val="10000"/>
            </a:schemeClr>
          </a:solidFill>
          <a:ln>
            <a:solidFill>
              <a:schemeClr val="bg2">
                <a:lumMod val="50000"/>
              </a:schemeClr>
            </a:solidFill>
          </a:ln>
        </p:spPr>
        <p:txBody>
          <a:bodyPr spcFirstLastPara="1" wrap="square" lIns="91425" tIns="91425" rIns="91425" bIns="91425" anchor="ctr" anchorCtr="0">
            <a:noAutofit/>
          </a:bodyPr>
          <a:lstStyle/>
          <a:p>
            <a:pPr algn="ctr"/>
            <a:r>
              <a:rPr lang="en-GB" b="1" dirty="0">
                <a:solidFill>
                  <a:schemeClr val="bg1"/>
                </a:solidFill>
              </a:rPr>
              <a:t>Courtesy</a:t>
            </a:r>
            <a:endParaRPr lang="en-US" b="1" dirty="0">
              <a:solidFill>
                <a:schemeClr val="bg1"/>
              </a:solidFill>
            </a:endParaRPr>
          </a:p>
        </p:txBody>
      </p:sp>
      <p:cxnSp>
        <p:nvCxnSpPr>
          <p:cNvPr id="56" name="Straight Connector 55"/>
          <p:cNvCxnSpPr/>
          <p:nvPr/>
        </p:nvCxnSpPr>
        <p:spPr>
          <a:xfrm>
            <a:off x="5015100" y="2842129"/>
            <a:ext cx="0" cy="42277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Google Shape;385;p23"/>
          <p:cNvSpPr/>
          <p:nvPr/>
        </p:nvSpPr>
        <p:spPr>
          <a:xfrm>
            <a:off x="5638800" y="3993672"/>
            <a:ext cx="1538100" cy="442500"/>
          </a:xfrm>
          <a:prstGeom prst="roundRect">
            <a:avLst>
              <a:gd name="adj" fmla="val 50000"/>
            </a:avLst>
          </a:prstGeom>
          <a:solidFill>
            <a:schemeClr val="accent4">
              <a:lumMod val="50000"/>
            </a:schemeClr>
          </a:solidFill>
          <a:ln>
            <a:noFill/>
          </a:ln>
        </p:spPr>
        <p:txBody>
          <a:bodyPr spcFirstLastPara="1" wrap="square" lIns="91425" tIns="91425" rIns="91425" bIns="91425" anchor="ctr" anchorCtr="0">
            <a:noAutofit/>
          </a:bodyPr>
          <a:lstStyle/>
          <a:p>
            <a:pPr algn="ctr"/>
            <a:r>
              <a:rPr lang="en-GB" b="1" dirty="0">
                <a:solidFill>
                  <a:schemeClr val="bg1"/>
                </a:solidFill>
              </a:rPr>
              <a:t>Correctness</a:t>
            </a:r>
            <a:endParaRPr lang="en-US" b="1" dirty="0">
              <a:solidFill>
                <a:schemeClr val="bg1"/>
              </a:solidFill>
            </a:endParaRPr>
          </a:p>
        </p:txBody>
      </p:sp>
      <p:cxnSp>
        <p:nvCxnSpPr>
          <p:cNvPr id="59" name="Google Shape;391;p23"/>
          <p:cNvCxnSpPr/>
          <p:nvPr/>
        </p:nvCxnSpPr>
        <p:spPr>
          <a:xfrm rot="16200000" flipH="1">
            <a:off x="5485387" y="3317631"/>
            <a:ext cx="1151540" cy="200540"/>
          </a:xfrm>
          <a:prstGeom prst="bentConnector3">
            <a:avLst>
              <a:gd name="adj1" fmla="val 50000"/>
            </a:avLst>
          </a:prstGeom>
          <a:noFill/>
          <a:ln w="9525" cap="flat" cmpd="sng">
            <a:solidFill>
              <a:schemeClr val="tx1"/>
            </a:solidFill>
            <a:prstDash val="solid"/>
            <a:round/>
            <a:headEnd type="none" w="sm" len="sm"/>
            <a:tailEnd type="none" w="sm" len="sm"/>
          </a:ln>
        </p:spPr>
      </p:cxnSp>
      <p:cxnSp>
        <p:nvCxnSpPr>
          <p:cNvPr id="42" name="Straight Arrow Connector 41"/>
          <p:cNvCxnSpPr>
            <a:stCxn id="386" idx="2"/>
          </p:cNvCxnSpPr>
          <p:nvPr/>
        </p:nvCxnSpPr>
        <p:spPr>
          <a:xfrm flipH="1">
            <a:off x="4142320" y="1668939"/>
            <a:ext cx="5191" cy="205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16"/>
          <p:cNvSpPr txBox="1">
            <a:spLocks noGrp="1"/>
          </p:cNvSpPr>
          <p:nvPr>
            <p:ph type="ctrTitle" idx="4294967295"/>
          </p:nvPr>
        </p:nvSpPr>
        <p:spPr>
          <a:xfrm>
            <a:off x="3886200" y="215649"/>
            <a:ext cx="1784583" cy="964101"/>
          </a:xfrm>
          <a:prstGeom prst="rect">
            <a:avLst/>
          </a:prstGeom>
        </p:spPr>
        <p:txBody>
          <a:bodyPr spcFirstLastPara="1" wrap="square" lIns="0" tIns="0" rIns="0" bIns="0" anchor="b" anchorCtr="0">
            <a:noAutofit/>
          </a:bodyPr>
          <a:lstStyle/>
          <a:p>
            <a:pPr lvl="0"/>
            <a:r>
              <a:rPr lang="en-GB" sz="6000" dirty="0" smtClean="0"/>
              <a:t>7C’s </a:t>
            </a:r>
            <a:endParaRPr sz="6000" dirty="0"/>
          </a:p>
        </p:txBody>
      </p:sp>
      <p:sp>
        <p:nvSpPr>
          <p:cNvPr id="324" name="Google Shape;324;p16"/>
          <p:cNvSpPr txBox="1">
            <a:spLocks noGrp="1"/>
          </p:cNvSpPr>
          <p:nvPr>
            <p:ph type="subTitle" idx="4294967295"/>
          </p:nvPr>
        </p:nvSpPr>
        <p:spPr>
          <a:xfrm>
            <a:off x="3689583" y="1141606"/>
            <a:ext cx="2895600" cy="2971800"/>
          </a:xfrm>
          <a:prstGeom prst="rect">
            <a:avLst/>
          </a:prstGeom>
        </p:spPr>
        <p:txBody>
          <a:bodyPr spcFirstLastPara="1" wrap="square" lIns="0" tIns="0" rIns="0" bIns="0" anchor="t" anchorCtr="0">
            <a:noAutofit/>
          </a:bodyPr>
          <a:lstStyle/>
          <a:p>
            <a:pPr>
              <a:buFont typeface="Wingdings" panose="05000000000000000000" pitchFamily="2" charset="2"/>
              <a:buChar char="v"/>
            </a:pPr>
            <a:r>
              <a:rPr lang="en-GB" dirty="0">
                <a:latin typeface="+mn-lt"/>
              </a:rPr>
              <a:t>Clarity</a:t>
            </a:r>
            <a:endParaRPr lang="en-US" dirty="0">
              <a:latin typeface="+mn-lt"/>
            </a:endParaRPr>
          </a:p>
          <a:p>
            <a:pPr>
              <a:buFont typeface="Wingdings" panose="05000000000000000000" pitchFamily="2" charset="2"/>
              <a:buChar char="v"/>
            </a:pPr>
            <a:r>
              <a:rPr lang="en-GB" dirty="0">
                <a:latin typeface="+mn-lt"/>
              </a:rPr>
              <a:t>Completeness</a:t>
            </a:r>
            <a:endParaRPr lang="en-US" dirty="0">
              <a:latin typeface="+mn-lt"/>
            </a:endParaRPr>
          </a:p>
          <a:p>
            <a:pPr>
              <a:buFont typeface="Wingdings" panose="05000000000000000000" pitchFamily="2" charset="2"/>
              <a:buChar char="v"/>
            </a:pPr>
            <a:r>
              <a:rPr lang="en-GB" dirty="0">
                <a:latin typeface="+mn-lt"/>
              </a:rPr>
              <a:t>Conciseness</a:t>
            </a:r>
            <a:endParaRPr lang="en-US" dirty="0">
              <a:latin typeface="+mn-lt"/>
            </a:endParaRPr>
          </a:p>
          <a:p>
            <a:pPr>
              <a:buFont typeface="Wingdings" panose="05000000000000000000" pitchFamily="2" charset="2"/>
              <a:buChar char="v"/>
            </a:pPr>
            <a:r>
              <a:rPr lang="en-GB" dirty="0">
                <a:latin typeface="+mn-lt"/>
              </a:rPr>
              <a:t>Concreteness</a:t>
            </a:r>
            <a:endParaRPr lang="en-US" dirty="0">
              <a:latin typeface="+mn-lt"/>
            </a:endParaRPr>
          </a:p>
          <a:p>
            <a:pPr>
              <a:buFont typeface="Wingdings" panose="05000000000000000000" pitchFamily="2" charset="2"/>
              <a:buChar char="v"/>
            </a:pPr>
            <a:r>
              <a:rPr lang="en-GB" dirty="0">
                <a:latin typeface="+mn-lt"/>
              </a:rPr>
              <a:t>Courtesy</a:t>
            </a:r>
            <a:endParaRPr lang="en-US" dirty="0">
              <a:latin typeface="+mn-lt"/>
            </a:endParaRPr>
          </a:p>
          <a:p>
            <a:pPr>
              <a:buFont typeface="Wingdings" panose="05000000000000000000" pitchFamily="2" charset="2"/>
              <a:buChar char="v"/>
            </a:pPr>
            <a:r>
              <a:rPr lang="en-GB" dirty="0">
                <a:latin typeface="+mn-lt"/>
              </a:rPr>
              <a:t>Correctness</a:t>
            </a:r>
            <a:endParaRPr lang="en-US" dirty="0">
              <a:latin typeface="+mn-lt"/>
            </a:endParaRPr>
          </a:p>
          <a:p>
            <a:pPr>
              <a:buFont typeface="Wingdings" panose="05000000000000000000" pitchFamily="2" charset="2"/>
              <a:buChar char="v"/>
            </a:pPr>
            <a:r>
              <a:rPr lang="en-GB" dirty="0" smtClean="0">
                <a:latin typeface="+mn-lt"/>
              </a:rPr>
              <a:t>Consideration</a:t>
            </a:r>
            <a:endParaRPr lang="en-US" dirty="0">
              <a:latin typeface="+mn-lt"/>
            </a:endParaRPr>
          </a:p>
        </p:txBody>
      </p:sp>
      <p:sp>
        <p:nvSpPr>
          <p:cNvPr id="325" name="Google Shape;325;p16"/>
          <p:cNvSpPr/>
          <p:nvPr/>
        </p:nvSpPr>
        <p:spPr>
          <a:xfrm>
            <a:off x="2112494" y="1019121"/>
            <a:ext cx="1577089" cy="1598128"/>
          </a:xfrm>
          <a:custGeom>
            <a:avLst/>
            <a:gdLst/>
            <a:ahLst/>
            <a:cxnLst/>
            <a:rect l="l" t="t" r="r" b="b"/>
            <a:pathLst>
              <a:path w="16449" h="16668" extrusionOk="0">
                <a:moveTo>
                  <a:pt x="12288" y="1995"/>
                </a:moveTo>
                <a:lnTo>
                  <a:pt x="12093" y="2117"/>
                </a:lnTo>
                <a:lnTo>
                  <a:pt x="11923" y="2239"/>
                </a:lnTo>
                <a:lnTo>
                  <a:pt x="11655" y="2531"/>
                </a:lnTo>
                <a:lnTo>
                  <a:pt x="11461" y="2433"/>
                </a:lnTo>
                <a:lnTo>
                  <a:pt x="11874" y="2214"/>
                </a:lnTo>
                <a:lnTo>
                  <a:pt x="12288" y="1995"/>
                </a:lnTo>
                <a:close/>
                <a:moveTo>
                  <a:pt x="13261" y="2239"/>
                </a:moveTo>
                <a:lnTo>
                  <a:pt x="13359" y="2263"/>
                </a:lnTo>
                <a:lnTo>
                  <a:pt x="13456" y="2287"/>
                </a:lnTo>
                <a:lnTo>
                  <a:pt x="13529" y="2336"/>
                </a:lnTo>
                <a:lnTo>
                  <a:pt x="13578" y="2433"/>
                </a:lnTo>
                <a:lnTo>
                  <a:pt x="13626" y="2531"/>
                </a:lnTo>
                <a:lnTo>
                  <a:pt x="13675" y="2725"/>
                </a:lnTo>
                <a:lnTo>
                  <a:pt x="13651" y="2896"/>
                </a:lnTo>
                <a:lnTo>
                  <a:pt x="13626" y="3090"/>
                </a:lnTo>
                <a:lnTo>
                  <a:pt x="13578" y="3285"/>
                </a:lnTo>
                <a:lnTo>
                  <a:pt x="13480" y="3480"/>
                </a:lnTo>
                <a:lnTo>
                  <a:pt x="13383" y="3650"/>
                </a:lnTo>
                <a:lnTo>
                  <a:pt x="13188" y="4015"/>
                </a:lnTo>
                <a:lnTo>
                  <a:pt x="12969" y="3674"/>
                </a:lnTo>
                <a:lnTo>
                  <a:pt x="12702" y="3358"/>
                </a:lnTo>
                <a:lnTo>
                  <a:pt x="12410" y="3066"/>
                </a:lnTo>
                <a:lnTo>
                  <a:pt x="12093" y="2823"/>
                </a:lnTo>
                <a:lnTo>
                  <a:pt x="12288" y="2677"/>
                </a:lnTo>
                <a:lnTo>
                  <a:pt x="12483" y="2531"/>
                </a:lnTo>
                <a:lnTo>
                  <a:pt x="12726" y="2385"/>
                </a:lnTo>
                <a:lnTo>
                  <a:pt x="12945" y="2287"/>
                </a:lnTo>
                <a:lnTo>
                  <a:pt x="13164" y="2239"/>
                </a:lnTo>
                <a:close/>
                <a:moveTo>
                  <a:pt x="7981" y="3699"/>
                </a:moveTo>
                <a:lnTo>
                  <a:pt x="7981" y="3723"/>
                </a:lnTo>
                <a:lnTo>
                  <a:pt x="7932" y="3723"/>
                </a:lnTo>
                <a:lnTo>
                  <a:pt x="7908" y="3747"/>
                </a:lnTo>
                <a:lnTo>
                  <a:pt x="7835" y="3796"/>
                </a:lnTo>
                <a:lnTo>
                  <a:pt x="7786" y="3845"/>
                </a:lnTo>
                <a:lnTo>
                  <a:pt x="7738" y="3918"/>
                </a:lnTo>
                <a:lnTo>
                  <a:pt x="7689" y="3991"/>
                </a:lnTo>
                <a:lnTo>
                  <a:pt x="7689" y="4064"/>
                </a:lnTo>
                <a:lnTo>
                  <a:pt x="7689" y="4088"/>
                </a:lnTo>
                <a:lnTo>
                  <a:pt x="7689" y="4112"/>
                </a:lnTo>
                <a:lnTo>
                  <a:pt x="7689" y="4137"/>
                </a:lnTo>
                <a:lnTo>
                  <a:pt x="7689" y="4161"/>
                </a:lnTo>
                <a:lnTo>
                  <a:pt x="7689" y="4307"/>
                </a:lnTo>
                <a:lnTo>
                  <a:pt x="7738" y="4453"/>
                </a:lnTo>
                <a:lnTo>
                  <a:pt x="7786" y="4526"/>
                </a:lnTo>
                <a:lnTo>
                  <a:pt x="7859" y="4574"/>
                </a:lnTo>
                <a:lnTo>
                  <a:pt x="8030" y="4672"/>
                </a:lnTo>
                <a:lnTo>
                  <a:pt x="8176" y="4720"/>
                </a:lnTo>
                <a:lnTo>
                  <a:pt x="8297" y="4720"/>
                </a:lnTo>
                <a:lnTo>
                  <a:pt x="8395" y="4696"/>
                </a:lnTo>
                <a:lnTo>
                  <a:pt x="8492" y="4672"/>
                </a:lnTo>
                <a:lnTo>
                  <a:pt x="8589" y="4599"/>
                </a:lnTo>
                <a:lnTo>
                  <a:pt x="8662" y="4526"/>
                </a:lnTo>
                <a:lnTo>
                  <a:pt x="8711" y="4429"/>
                </a:lnTo>
                <a:lnTo>
                  <a:pt x="8711" y="4307"/>
                </a:lnTo>
                <a:lnTo>
                  <a:pt x="8711" y="4185"/>
                </a:lnTo>
                <a:lnTo>
                  <a:pt x="8662" y="4064"/>
                </a:lnTo>
                <a:lnTo>
                  <a:pt x="8614" y="3942"/>
                </a:lnTo>
                <a:lnTo>
                  <a:pt x="8541" y="3845"/>
                </a:lnTo>
                <a:lnTo>
                  <a:pt x="8468" y="3772"/>
                </a:lnTo>
                <a:lnTo>
                  <a:pt x="8370" y="3723"/>
                </a:lnTo>
                <a:lnTo>
                  <a:pt x="8273" y="3699"/>
                </a:lnTo>
                <a:close/>
                <a:moveTo>
                  <a:pt x="9830" y="3966"/>
                </a:moveTo>
                <a:lnTo>
                  <a:pt x="9709" y="3991"/>
                </a:lnTo>
                <a:lnTo>
                  <a:pt x="9611" y="4064"/>
                </a:lnTo>
                <a:lnTo>
                  <a:pt x="9538" y="4161"/>
                </a:lnTo>
                <a:lnTo>
                  <a:pt x="9514" y="4258"/>
                </a:lnTo>
                <a:lnTo>
                  <a:pt x="9490" y="4356"/>
                </a:lnTo>
                <a:lnTo>
                  <a:pt x="9514" y="4453"/>
                </a:lnTo>
                <a:lnTo>
                  <a:pt x="9563" y="4574"/>
                </a:lnTo>
                <a:lnTo>
                  <a:pt x="9636" y="4647"/>
                </a:lnTo>
                <a:lnTo>
                  <a:pt x="9757" y="4720"/>
                </a:lnTo>
                <a:lnTo>
                  <a:pt x="9879" y="4745"/>
                </a:lnTo>
                <a:lnTo>
                  <a:pt x="10025" y="4696"/>
                </a:lnTo>
                <a:lnTo>
                  <a:pt x="10098" y="4672"/>
                </a:lnTo>
                <a:lnTo>
                  <a:pt x="10147" y="4623"/>
                </a:lnTo>
                <a:lnTo>
                  <a:pt x="10244" y="4502"/>
                </a:lnTo>
                <a:lnTo>
                  <a:pt x="10268" y="4429"/>
                </a:lnTo>
                <a:lnTo>
                  <a:pt x="10268" y="4356"/>
                </a:lnTo>
                <a:lnTo>
                  <a:pt x="10244" y="4234"/>
                </a:lnTo>
                <a:lnTo>
                  <a:pt x="10220" y="4161"/>
                </a:lnTo>
                <a:lnTo>
                  <a:pt x="10147" y="4064"/>
                </a:lnTo>
                <a:lnTo>
                  <a:pt x="10074" y="4015"/>
                </a:lnTo>
                <a:lnTo>
                  <a:pt x="9952" y="3966"/>
                </a:lnTo>
                <a:close/>
                <a:moveTo>
                  <a:pt x="9125" y="5572"/>
                </a:moveTo>
                <a:lnTo>
                  <a:pt x="9003" y="5596"/>
                </a:lnTo>
                <a:lnTo>
                  <a:pt x="8881" y="5669"/>
                </a:lnTo>
                <a:lnTo>
                  <a:pt x="8808" y="5791"/>
                </a:lnTo>
                <a:lnTo>
                  <a:pt x="8784" y="5913"/>
                </a:lnTo>
                <a:lnTo>
                  <a:pt x="8808" y="6034"/>
                </a:lnTo>
                <a:lnTo>
                  <a:pt x="8881" y="6156"/>
                </a:lnTo>
                <a:lnTo>
                  <a:pt x="9003" y="6229"/>
                </a:lnTo>
                <a:lnTo>
                  <a:pt x="9125" y="6253"/>
                </a:lnTo>
                <a:lnTo>
                  <a:pt x="9246" y="6229"/>
                </a:lnTo>
                <a:lnTo>
                  <a:pt x="9368" y="6156"/>
                </a:lnTo>
                <a:lnTo>
                  <a:pt x="9441" y="6034"/>
                </a:lnTo>
                <a:lnTo>
                  <a:pt x="9465" y="5913"/>
                </a:lnTo>
                <a:lnTo>
                  <a:pt x="9441" y="5791"/>
                </a:lnTo>
                <a:lnTo>
                  <a:pt x="9368" y="5669"/>
                </a:lnTo>
                <a:lnTo>
                  <a:pt x="9246" y="5596"/>
                </a:lnTo>
                <a:lnTo>
                  <a:pt x="9125" y="5572"/>
                </a:lnTo>
                <a:close/>
                <a:moveTo>
                  <a:pt x="5013" y="9441"/>
                </a:moveTo>
                <a:lnTo>
                  <a:pt x="4842" y="9538"/>
                </a:lnTo>
                <a:lnTo>
                  <a:pt x="4672" y="9684"/>
                </a:lnTo>
                <a:lnTo>
                  <a:pt x="4502" y="9855"/>
                </a:lnTo>
                <a:lnTo>
                  <a:pt x="4356" y="10025"/>
                </a:lnTo>
                <a:lnTo>
                  <a:pt x="4112" y="10414"/>
                </a:lnTo>
                <a:lnTo>
                  <a:pt x="3918" y="10779"/>
                </a:lnTo>
                <a:lnTo>
                  <a:pt x="3723" y="11144"/>
                </a:lnTo>
                <a:lnTo>
                  <a:pt x="3650" y="11363"/>
                </a:lnTo>
                <a:lnTo>
                  <a:pt x="3553" y="11582"/>
                </a:lnTo>
                <a:lnTo>
                  <a:pt x="3504" y="11826"/>
                </a:lnTo>
                <a:lnTo>
                  <a:pt x="3480" y="12045"/>
                </a:lnTo>
                <a:lnTo>
                  <a:pt x="3480" y="12239"/>
                </a:lnTo>
                <a:lnTo>
                  <a:pt x="3528" y="12337"/>
                </a:lnTo>
                <a:lnTo>
                  <a:pt x="3577" y="12410"/>
                </a:lnTo>
                <a:lnTo>
                  <a:pt x="3601" y="12434"/>
                </a:lnTo>
                <a:lnTo>
                  <a:pt x="3626" y="12458"/>
                </a:lnTo>
                <a:lnTo>
                  <a:pt x="3650" y="12434"/>
                </a:lnTo>
                <a:lnTo>
                  <a:pt x="3674" y="12410"/>
                </a:lnTo>
                <a:lnTo>
                  <a:pt x="3747" y="12288"/>
                </a:lnTo>
                <a:lnTo>
                  <a:pt x="3772" y="12166"/>
                </a:lnTo>
                <a:lnTo>
                  <a:pt x="3820" y="11874"/>
                </a:lnTo>
                <a:lnTo>
                  <a:pt x="3869" y="11631"/>
                </a:lnTo>
                <a:lnTo>
                  <a:pt x="3966" y="11388"/>
                </a:lnTo>
                <a:lnTo>
                  <a:pt x="4137" y="10925"/>
                </a:lnTo>
                <a:lnTo>
                  <a:pt x="4331" y="10536"/>
                </a:lnTo>
                <a:lnTo>
                  <a:pt x="4575" y="10171"/>
                </a:lnTo>
                <a:lnTo>
                  <a:pt x="4818" y="9830"/>
                </a:lnTo>
                <a:lnTo>
                  <a:pt x="5061" y="9490"/>
                </a:lnTo>
                <a:lnTo>
                  <a:pt x="5061" y="9465"/>
                </a:lnTo>
                <a:lnTo>
                  <a:pt x="5061" y="9441"/>
                </a:lnTo>
                <a:close/>
                <a:moveTo>
                  <a:pt x="9003" y="2287"/>
                </a:moveTo>
                <a:lnTo>
                  <a:pt x="9319" y="2312"/>
                </a:lnTo>
                <a:lnTo>
                  <a:pt x="9611" y="2360"/>
                </a:lnTo>
                <a:lnTo>
                  <a:pt x="9928" y="2409"/>
                </a:lnTo>
                <a:lnTo>
                  <a:pt x="10220" y="2482"/>
                </a:lnTo>
                <a:lnTo>
                  <a:pt x="10512" y="2579"/>
                </a:lnTo>
                <a:lnTo>
                  <a:pt x="10804" y="2677"/>
                </a:lnTo>
                <a:lnTo>
                  <a:pt x="11071" y="2798"/>
                </a:lnTo>
                <a:lnTo>
                  <a:pt x="11339" y="2944"/>
                </a:lnTo>
                <a:lnTo>
                  <a:pt x="11582" y="3066"/>
                </a:lnTo>
                <a:lnTo>
                  <a:pt x="11826" y="3236"/>
                </a:lnTo>
                <a:lnTo>
                  <a:pt x="12020" y="3382"/>
                </a:lnTo>
                <a:lnTo>
                  <a:pt x="12215" y="3577"/>
                </a:lnTo>
                <a:lnTo>
                  <a:pt x="12580" y="3966"/>
                </a:lnTo>
                <a:lnTo>
                  <a:pt x="12921" y="4380"/>
                </a:lnTo>
                <a:lnTo>
                  <a:pt x="12410" y="5012"/>
                </a:lnTo>
                <a:lnTo>
                  <a:pt x="11874" y="5596"/>
                </a:lnTo>
                <a:lnTo>
                  <a:pt x="11339" y="6180"/>
                </a:lnTo>
                <a:lnTo>
                  <a:pt x="10804" y="6764"/>
                </a:lnTo>
                <a:lnTo>
                  <a:pt x="9684" y="7908"/>
                </a:lnTo>
                <a:lnTo>
                  <a:pt x="9149" y="8492"/>
                </a:lnTo>
                <a:lnTo>
                  <a:pt x="8614" y="9076"/>
                </a:lnTo>
                <a:lnTo>
                  <a:pt x="6667" y="11217"/>
                </a:lnTo>
                <a:lnTo>
                  <a:pt x="6302" y="11631"/>
                </a:lnTo>
                <a:lnTo>
                  <a:pt x="5889" y="12045"/>
                </a:lnTo>
                <a:lnTo>
                  <a:pt x="5499" y="12410"/>
                </a:lnTo>
                <a:lnTo>
                  <a:pt x="5061" y="12774"/>
                </a:lnTo>
                <a:lnTo>
                  <a:pt x="5061" y="12774"/>
                </a:lnTo>
                <a:lnTo>
                  <a:pt x="5110" y="12677"/>
                </a:lnTo>
                <a:lnTo>
                  <a:pt x="5329" y="12166"/>
                </a:lnTo>
                <a:lnTo>
                  <a:pt x="5572" y="11631"/>
                </a:lnTo>
                <a:lnTo>
                  <a:pt x="5597" y="11582"/>
                </a:lnTo>
                <a:lnTo>
                  <a:pt x="5548" y="11558"/>
                </a:lnTo>
                <a:lnTo>
                  <a:pt x="5499" y="11534"/>
                </a:lnTo>
                <a:lnTo>
                  <a:pt x="5475" y="11582"/>
                </a:lnTo>
                <a:lnTo>
                  <a:pt x="5183" y="11996"/>
                </a:lnTo>
                <a:lnTo>
                  <a:pt x="4915" y="12434"/>
                </a:lnTo>
                <a:lnTo>
                  <a:pt x="4745" y="12750"/>
                </a:lnTo>
                <a:lnTo>
                  <a:pt x="4648" y="12920"/>
                </a:lnTo>
                <a:lnTo>
                  <a:pt x="4599" y="13091"/>
                </a:lnTo>
                <a:lnTo>
                  <a:pt x="4477" y="13188"/>
                </a:lnTo>
                <a:lnTo>
                  <a:pt x="4404" y="13115"/>
                </a:lnTo>
                <a:lnTo>
                  <a:pt x="4258" y="13042"/>
                </a:lnTo>
                <a:lnTo>
                  <a:pt x="4331" y="12750"/>
                </a:lnTo>
                <a:lnTo>
                  <a:pt x="4404" y="12507"/>
                </a:lnTo>
                <a:lnTo>
                  <a:pt x="4526" y="12264"/>
                </a:lnTo>
                <a:lnTo>
                  <a:pt x="4769" y="11801"/>
                </a:lnTo>
                <a:lnTo>
                  <a:pt x="5232" y="11071"/>
                </a:lnTo>
                <a:lnTo>
                  <a:pt x="5694" y="10366"/>
                </a:lnTo>
                <a:lnTo>
                  <a:pt x="5718" y="10341"/>
                </a:lnTo>
                <a:lnTo>
                  <a:pt x="5694" y="10317"/>
                </a:lnTo>
                <a:lnTo>
                  <a:pt x="5670" y="10293"/>
                </a:lnTo>
                <a:lnTo>
                  <a:pt x="5645" y="10317"/>
                </a:lnTo>
                <a:lnTo>
                  <a:pt x="5037" y="11047"/>
                </a:lnTo>
                <a:lnTo>
                  <a:pt x="4745" y="11412"/>
                </a:lnTo>
                <a:lnTo>
                  <a:pt x="4477" y="11801"/>
                </a:lnTo>
                <a:lnTo>
                  <a:pt x="4331" y="12020"/>
                </a:lnTo>
                <a:lnTo>
                  <a:pt x="4185" y="12288"/>
                </a:lnTo>
                <a:lnTo>
                  <a:pt x="4064" y="12556"/>
                </a:lnTo>
                <a:lnTo>
                  <a:pt x="3966" y="12847"/>
                </a:lnTo>
                <a:lnTo>
                  <a:pt x="3674" y="12604"/>
                </a:lnTo>
                <a:lnTo>
                  <a:pt x="3407" y="12312"/>
                </a:lnTo>
                <a:lnTo>
                  <a:pt x="3188" y="11996"/>
                </a:lnTo>
                <a:lnTo>
                  <a:pt x="2969" y="11655"/>
                </a:lnTo>
                <a:lnTo>
                  <a:pt x="3066" y="11436"/>
                </a:lnTo>
                <a:lnTo>
                  <a:pt x="3139" y="11193"/>
                </a:lnTo>
                <a:lnTo>
                  <a:pt x="3236" y="10950"/>
                </a:lnTo>
                <a:lnTo>
                  <a:pt x="3358" y="10706"/>
                </a:lnTo>
                <a:lnTo>
                  <a:pt x="3626" y="10220"/>
                </a:lnTo>
                <a:lnTo>
                  <a:pt x="3869" y="9782"/>
                </a:lnTo>
                <a:lnTo>
                  <a:pt x="4161" y="9368"/>
                </a:lnTo>
                <a:lnTo>
                  <a:pt x="4453" y="8954"/>
                </a:lnTo>
                <a:lnTo>
                  <a:pt x="4769" y="8565"/>
                </a:lnTo>
                <a:lnTo>
                  <a:pt x="4794" y="8541"/>
                </a:lnTo>
                <a:lnTo>
                  <a:pt x="4769" y="8516"/>
                </a:lnTo>
                <a:lnTo>
                  <a:pt x="4745" y="8492"/>
                </a:lnTo>
                <a:lnTo>
                  <a:pt x="4721" y="8492"/>
                </a:lnTo>
                <a:lnTo>
                  <a:pt x="4331" y="8808"/>
                </a:lnTo>
                <a:lnTo>
                  <a:pt x="3991" y="9149"/>
                </a:lnTo>
                <a:lnTo>
                  <a:pt x="3699" y="9514"/>
                </a:lnTo>
                <a:lnTo>
                  <a:pt x="3407" y="9928"/>
                </a:lnTo>
                <a:lnTo>
                  <a:pt x="3236" y="10195"/>
                </a:lnTo>
                <a:lnTo>
                  <a:pt x="3042" y="10512"/>
                </a:lnTo>
                <a:lnTo>
                  <a:pt x="2871" y="10852"/>
                </a:lnTo>
                <a:lnTo>
                  <a:pt x="2798" y="11047"/>
                </a:lnTo>
                <a:lnTo>
                  <a:pt x="2750" y="11217"/>
                </a:lnTo>
                <a:lnTo>
                  <a:pt x="2579" y="10852"/>
                </a:lnTo>
                <a:lnTo>
                  <a:pt x="2458" y="10487"/>
                </a:lnTo>
                <a:lnTo>
                  <a:pt x="2579" y="10341"/>
                </a:lnTo>
                <a:lnTo>
                  <a:pt x="2652" y="10195"/>
                </a:lnTo>
                <a:lnTo>
                  <a:pt x="2798" y="9830"/>
                </a:lnTo>
                <a:lnTo>
                  <a:pt x="3236" y="8954"/>
                </a:lnTo>
                <a:lnTo>
                  <a:pt x="3455" y="8565"/>
                </a:lnTo>
                <a:lnTo>
                  <a:pt x="3699" y="8200"/>
                </a:lnTo>
                <a:lnTo>
                  <a:pt x="3966" y="7835"/>
                </a:lnTo>
                <a:lnTo>
                  <a:pt x="4185" y="7446"/>
                </a:lnTo>
                <a:lnTo>
                  <a:pt x="4210" y="7421"/>
                </a:lnTo>
                <a:lnTo>
                  <a:pt x="4185" y="7397"/>
                </a:lnTo>
                <a:lnTo>
                  <a:pt x="4161" y="7373"/>
                </a:lnTo>
                <a:lnTo>
                  <a:pt x="4137" y="7397"/>
                </a:lnTo>
                <a:lnTo>
                  <a:pt x="3966" y="7494"/>
                </a:lnTo>
                <a:lnTo>
                  <a:pt x="3820" y="7640"/>
                </a:lnTo>
                <a:lnTo>
                  <a:pt x="3674" y="7786"/>
                </a:lnTo>
                <a:lnTo>
                  <a:pt x="3528" y="7957"/>
                </a:lnTo>
                <a:lnTo>
                  <a:pt x="3285" y="8346"/>
                </a:lnTo>
                <a:lnTo>
                  <a:pt x="3066" y="8687"/>
                </a:lnTo>
                <a:lnTo>
                  <a:pt x="2798" y="9198"/>
                </a:lnTo>
                <a:lnTo>
                  <a:pt x="2555" y="9709"/>
                </a:lnTo>
                <a:lnTo>
                  <a:pt x="2458" y="9928"/>
                </a:lnTo>
                <a:lnTo>
                  <a:pt x="2360" y="10171"/>
                </a:lnTo>
                <a:lnTo>
                  <a:pt x="2239" y="9757"/>
                </a:lnTo>
                <a:lnTo>
                  <a:pt x="2166" y="9368"/>
                </a:lnTo>
                <a:lnTo>
                  <a:pt x="2239" y="9173"/>
                </a:lnTo>
                <a:lnTo>
                  <a:pt x="2385" y="8833"/>
                </a:lnTo>
                <a:lnTo>
                  <a:pt x="2555" y="8492"/>
                </a:lnTo>
                <a:lnTo>
                  <a:pt x="2725" y="8176"/>
                </a:lnTo>
                <a:lnTo>
                  <a:pt x="2920" y="7859"/>
                </a:lnTo>
                <a:lnTo>
                  <a:pt x="3309" y="7300"/>
                </a:lnTo>
                <a:lnTo>
                  <a:pt x="3528" y="7056"/>
                </a:lnTo>
                <a:lnTo>
                  <a:pt x="3747" y="6789"/>
                </a:lnTo>
                <a:lnTo>
                  <a:pt x="3893" y="6667"/>
                </a:lnTo>
                <a:lnTo>
                  <a:pt x="4088" y="6545"/>
                </a:lnTo>
                <a:lnTo>
                  <a:pt x="4234" y="6399"/>
                </a:lnTo>
                <a:lnTo>
                  <a:pt x="4380" y="6253"/>
                </a:lnTo>
                <a:lnTo>
                  <a:pt x="4356" y="6229"/>
                </a:lnTo>
                <a:lnTo>
                  <a:pt x="4283" y="6205"/>
                </a:lnTo>
                <a:lnTo>
                  <a:pt x="4185" y="6180"/>
                </a:lnTo>
                <a:lnTo>
                  <a:pt x="4064" y="6229"/>
                </a:lnTo>
                <a:lnTo>
                  <a:pt x="3942" y="6278"/>
                </a:lnTo>
                <a:lnTo>
                  <a:pt x="3820" y="6375"/>
                </a:lnTo>
                <a:lnTo>
                  <a:pt x="3699" y="6472"/>
                </a:lnTo>
                <a:lnTo>
                  <a:pt x="3455" y="6716"/>
                </a:lnTo>
                <a:lnTo>
                  <a:pt x="3236" y="6983"/>
                </a:lnTo>
                <a:lnTo>
                  <a:pt x="3017" y="7251"/>
                </a:lnTo>
                <a:lnTo>
                  <a:pt x="2750" y="7640"/>
                </a:lnTo>
                <a:lnTo>
                  <a:pt x="2579" y="7908"/>
                </a:lnTo>
                <a:lnTo>
                  <a:pt x="2409" y="8176"/>
                </a:lnTo>
                <a:lnTo>
                  <a:pt x="2239" y="8468"/>
                </a:lnTo>
                <a:lnTo>
                  <a:pt x="2093" y="8784"/>
                </a:lnTo>
                <a:lnTo>
                  <a:pt x="2093" y="8565"/>
                </a:lnTo>
                <a:lnTo>
                  <a:pt x="2093" y="8224"/>
                </a:lnTo>
                <a:lnTo>
                  <a:pt x="2239" y="7835"/>
                </a:lnTo>
                <a:lnTo>
                  <a:pt x="2385" y="7567"/>
                </a:lnTo>
                <a:lnTo>
                  <a:pt x="2506" y="7324"/>
                </a:lnTo>
                <a:lnTo>
                  <a:pt x="2823" y="6837"/>
                </a:lnTo>
                <a:lnTo>
                  <a:pt x="3139" y="6375"/>
                </a:lnTo>
                <a:lnTo>
                  <a:pt x="3309" y="6156"/>
                </a:lnTo>
                <a:lnTo>
                  <a:pt x="3504" y="5961"/>
                </a:lnTo>
                <a:lnTo>
                  <a:pt x="3723" y="5742"/>
                </a:lnTo>
                <a:lnTo>
                  <a:pt x="3942" y="5572"/>
                </a:lnTo>
                <a:lnTo>
                  <a:pt x="4161" y="5402"/>
                </a:lnTo>
                <a:lnTo>
                  <a:pt x="4404" y="5256"/>
                </a:lnTo>
                <a:lnTo>
                  <a:pt x="4429" y="5207"/>
                </a:lnTo>
                <a:lnTo>
                  <a:pt x="4429" y="5158"/>
                </a:lnTo>
                <a:lnTo>
                  <a:pt x="4380" y="5110"/>
                </a:lnTo>
                <a:lnTo>
                  <a:pt x="4331" y="5110"/>
                </a:lnTo>
                <a:lnTo>
                  <a:pt x="4088" y="5207"/>
                </a:lnTo>
                <a:lnTo>
                  <a:pt x="3845" y="5353"/>
                </a:lnTo>
                <a:lnTo>
                  <a:pt x="3626" y="5499"/>
                </a:lnTo>
                <a:lnTo>
                  <a:pt x="3431" y="5645"/>
                </a:lnTo>
                <a:lnTo>
                  <a:pt x="3236" y="5840"/>
                </a:lnTo>
                <a:lnTo>
                  <a:pt x="3042" y="6034"/>
                </a:lnTo>
                <a:lnTo>
                  <a:pt x="2701" y="6424"/>
                </a:lnTo>
                <a:lnTo>
                  <a:pt x="2409" y="6837"/>
                </a:lnTo>
                <a:lnTo>
                  <a:pt x="2166" y="7251"/>
                </a:lnTo>
                <a:lnTo>
                  <a:pt x="2239" y="6910"/>
                </a:lnTo>
                <a:lnTo>
                  <a:pt x="2312" y="6570"/>
                </a:lnTo>
                <a:lnTo>
                  <a:pt x="2409" y="6229"/>
                </a:lnTo>
                <a:lnTo>
                  <a:pt x="2531" y="5888"/>
                </a:lnTo>
                <a:lnTo>
                  <a:pt x="2774" y="5621"/>
                </a:lnTo>
                <a:lnTo>
                  <a:pt x="3042" y="5402"/>
                </a:lnTo>
                <a:lnTo>
                  <a:pt x="3626" y="4964"/>
                </a:lnTo>
                <a:lnTo>
                  <a:pt x="3650" y="4915"/>
                </a:lnTo>
                <a:lnTo>
                  <a:pt x="3650" y="4866"/>
                </a:lnTo>
                <a:lnTo>
                  <a:pt x="3626" y="4818"/>
                </a:lnTo>
                <a:lnTo>
                  <a:pt x="3407" y="4818"/>
                </a:lnTo>
                <a:lnTo>
                  <a:pt x="3261" y="4866"/>
                </a:lnTo>
                <a:lnTo>
                  <a:pt x="3090" y="4939"/>
                </a:lnTo>
                <a:lnTo>
                  <a:pt x="2944" y="5012"/>
                </a:lnTo>
                <a:lnTo>
                  <a:pt x="3236" y="4574"/>
                </a:lnTo>
                <a:lnTo>
                  <a:pt x="3577" y="4161"/>
                </a:lnTo>
                <a:lnTo>
                  <a:pt x="3747" y="3966"/>
                </a:lnTo>
                <a:lnTo>
                  <a:pt x="3942" y="3796"/>
                </a:lnTo>
                <a:lnTo>
                  <a:pt x="4137" y="3626"/>
                </a:lnTo>
                <a:lnTo>
                  <a:pt x="4356" y="3480"/>
                </a:lnTo>
                <a:lnTo>
                  <a:pt x="4623" y="3309"/>
                </a:lnTo>
                <a:lnTo>
                  <a:pt x="4867" y="3163"/>
                </a:lnTo>
                <a:lnTo>
                  <a:pt x="5426" y="2896"/>
                </a:lnTo>
                <a:lnTo>
                  <a:pt x="5986" y="2677"/>
                </a:lnTo>
                <a:lnTo>
                  <a:pt x="6594" y="2506"/>
                </a:lnTo>
                <a:lnTo>
                  <a:pt x="7178" y="2385"/>
                </a:lnTo>
                <a:lnTo>
                  <a:pt x="7786" y="2312"/>
                </a:lnTo>
                <a:lnTo>
                  <a:pt x="8419" y="2287"/>
                </a:lnTo>
                <a:close/>
                <a:moveTo>
                  <a:pt x="2506" y="11947"/>
                </a:moveTo>
                <a:lnTo>
                  <a:pt x="2798" y="12410"/>
                </a:lnTo>
                <a:lnTo>
                  <a:pt x="2969" y="12628"/>
                </a:lnTo>
                <a:lnTo>
                  <a:pt x="3139" y="12823"/>
                </a:lnTo>
                <a:lnTo>
                  <a:pt x="3334" y="12993"/>
                </a:lnTo>
                <a:lnTo>
                  <a:pt x="3528" y="13188"/>
                </a:lnTo>
                <a:lnTo>
                  <a:pt x="3723" y="13334"/>
                </a:lnTo>
                <a:lnTo>
                  <a:pt x="3918" y="13480"/>
                </a:lnTo>
                <a:lnTo>
                  <a:pt x="3528" y="13675"/>
                </a:lnTo>
                <a:lnTo>
                  <a:pt x="3309" y="13748"/>
                </a:lnTo>
                <a:lnTo>
                  <a:pt x="3090" y="13821"/>
                </a:lnTo>
                <a:lnTo>
                  <a:pt x="2871" y="13845"/>
                </a:lnTo>
                <a:lnTo>
                  <a:pt x="2677" y="13845"/>
                </a:lnTo>
                <a:lnTo>
                  <a:pt x="2506" y="13796"/>
                </a:lnTo>
                <a:lnTo>
                  <a:pt x="2409" y="13772"/>
                </a:lnTo>
                <a:lnTo>
                  <a:pt x="2336" y="13723"/>
                </a:lnTo>
                <a:lnTo>
                  <a:pt x="2239" y="13626"/>
                </a:lnTo>
                <a:lnTo>
                  <a:pt x="2190" y="13553"/>
                </a:lnTo>
                <a:lnTo>
                  <a:pt x="2141" y="13456"/>
                </a:lnTo>
                <a:lnTo>
                  <a:pt x="2117" y="13358"/>
                </a:lnTo>
                <a:lnTo>
                  <a:pt x="2117" y="13139"/>
                </a:lnTo>
                <a:lnTo>
                  <a:pt x="2166" y="12896"/>
                </a:lnTo>
                <a:lnTo>
                  <a:pt x="2239" y="12653"/>
                </a:lnTo>
                <a:lnTo>
                  <a:pt x="2336" y="12410"/>
                </a:lnTo>
                <a:lnTo>
                  <a:pt x="2506" y="11947"/>
                </a:lnTo>
                <a:close/>
                <a:moveTo>
                  <a:pt x="14064" y="6570"/>
                </a:moveTo>
                <a:lnTo>
                  <a:pt x="14113" y="6740"/>
                </a:lnTo>
                <a:lnTo>
                  <a:pt x="14162" y="6910"/>
                </a:lnTo>
                <a:lnTo>
                  <a:pt x="14210" y="7105"/>
                </a:lnTo>
                <a:lnTo>
                  <a:pt x="14235" y="7324"/>
                </a:lnTo>
                <a:lnTo>
                  <a:pt x="14235" y="7713"/>
                </a:lnTo>
                <a:lnTo>
                  <a:pt x="14235" y="8078"/>
                </a:lnTo>
                <a:lnTo>
                  <a:pt x="14235" y="8541"/>
                </a:lnTo>
                <a:lnTo>
                  <a:pt x="14210" y="9003"/>
                </a:lnTo>
                <a:lnTo>
                  <a:pt x="14162" y="9465"/>
                </a:lnTo>
                <a:lnTo>
                  <a:pt x="14064" y="9928"/>
                </a:lnTo>
                <a:lnTo>
                  <a:pt x="13943" y="10341"/>
                </a:lnTo>
                <a:lnTo>
                  <a:pt x="13797" y="10731"/>
                </a:lnTo>
                <a:lnTo>
                  <a:pt x="13602" y="11120"/>
                </a:lnTo>
                <a:lnTo>
                  <a:pt x="13383" y="11485"/>
                </a:lnTo>
                <a:lnTo>
                  <a:pt x="13140" y="11850"/>
                </a:lnTo>
                <a:lnTo>
                  <a:pt x="12848" y="12166"/>
                </a:lnTo>
                <a:lnTo>
                  <a:pt x="12556" y="12483"/>
                </a:lnTo>
                <a:lnTo>
                  <a:pt x="12239" y="12799"/>
                </a:lnTo>
                <a:lnTo>
                  <a:pt x="12191" y="12726"/>
                </a:lnTo>
                <a:lnTo>
                  <a:pt x="12142" y="12701"/>
                </a:lnTo>
                <a:lnTo>
                  <a:pt x="12020" y="12628"/>
                </a:lnTo>
                <a:lnTo>
                  <a:pt x="11972" y="12628"/>
                </a:lnTo>
                <a:lnTo>
                  <a:pt x="11947" y="12653"/>
                </a:lnTo>
                <a:lnTo>
                  <a:pt x="11947" y="12677"/>
                </a:lnTo>
                <a:lnTo>
                  <a:pt x="11947" y="12726"/>
                </a:lnTo>
                <a:lnTo>
                  <a:pt x="11996" y="12774"/>
                </a:lnTo>
                <a:lnTo>
                  <a:pt x="12020" y="12823"/>
                </a:lnTo>
                <a:lnTo>
                  <a:pt x="12045" y="12969"/>
                </a:lnTo>
                <a:lnTo>
                  <a:pt x="11680" y="13237"/>
                </a:lnTo>
                <a:lnTo>
                  <a:pt x="11582" y="13018"/>
                </a:lnTo>
                <a:lnTo>
                  <a:pt x="11558" y="12896"/>
                </a:lnTo>
                <a:lnTo>
                  <a:pt x="11534" y="12774"/>
                </a:lnTo>
                <a:lnTo>
                  <a:pt x="11509" y="12726"/>
                </a:lnTo>
                <a:lnTo>
                  <a:pt x="11461" y="12701"/>
                </a:lnTo>
                <a:lnTo>
                  <a:pt x="11412" y="12726"/>
                </a:lnTo>
                <a:lnTo>
                  <a:pt x="11388" y="12774"/>
                </a:lnTo>
                <a:lnTo>
                  <a:pt x="11363" y="13115"/>
                </a:lnTo>
                <a:lnTo>
                  <a:pt x="11363" y="13285"/>
                </a:lnTo>
                <a:lnTo>
                  <a:pt x="11388" y="13431"/>
                </a:lnTo>
                <a:lnTo>
                  <a:pt x="11266" y="13529"/>
                </a:lnTo>
                <a:lnTo>
                  <a:pt x="11096" y="13626"/>
                </a:lnTo>
                <a:lnTo>
                  <a:pt x="11023" y="13310"/>
                </a:lnTo>
                <a:lnTo>
                  <a:pt x="10925" y="12993"/>
                </a:lnTo>
                <a:lnTo>
                  <a:pt x="10877" y="12969"/>
                </a:lnTo>
                <a:lnTo>
                  <a:pt x="10828" y="12993"/>
                </a:lnTo>
                <a:lnTo>
                  <a:pt x="10779" y="13188"/>
                </a:lnTo>
                <a:lnTo>
                  <a:pt x="10779" y="13383"/>
                </a:lnTo>
                <a:lnTo>
                  <a:pt x="10804" y="13577"/>
                </a:lnTo>
                <a:lnTo>
                  <a:pt x="10852" y="13772"/>
                </a:lnTo>
                <a:lnTo>
                  <a:pt x="10487" y="13918"/>
                </a:lnTo>
                <a:lnTo>
                  <a:pt x="10487" y="13821"/>
                </a:lnTo>
                <a:lnTo>
                  <a:pt x="10463" y="13480"/>
                </a:lnTo>
                <a:lnTo>
                  <a:pt x="10439" y="13310"/>
                </a:lnTo>
                <a:lnTo>
                  <a:pt x="10414" y="13139"/>
                </a:lnTo>
                <a:lnTo>
                  <a:pt x="10390" y="13091"/>
                </a:lnTo>
                <a:lnTo>
                  <a:pt x="10293" y="13091"/>
                </a:lnTo>
                <a:lnTo>
                  <a:pt x="10268" y="13139"/>
                </a:lnTo>
                <a:lnTo>
                  <a:pt x="10195" y="13480"/>
                </a:lnTo>
                <a:lnTo>
                  <a:pt x="10195" y="13821"/>
                </a:lnTo>
                <a:lnTo>
                  <a:pt x="10171" y="14040"/>
                </a:lnTo>
                <a:lnTo>
                  <a:pt x="9782" y="14186"/>
                </a:lnTo>
                <a:lnTo>
                  <a:pt x="9806" y="13845"/>
                </a:lnTo>
                <a:lnTo>
                  <a:pt x="9879" y="13504"/>
                </a:lnTo>
                <a:lnTo>
                  <a:pt x="9928" y="13164"/>
                </a:lnTo>
                <a:lnTo>
                  <a:pt x="9952" y="12823"/>
                </a:lnTo>
                <a:lnTo>
                  <a:pt x="9952" y="12774"/>
                </a:lnTo>
                <a:lnTo>
                  <a:pt x="9928" y="12750"/>
                </a:lnTo>
                <a:lnTo>
                  <a:pt x="9879" y="12726"/>
                </a:lnTo>
                <a:lnTo>
                  <a:pt x="9806" y="12750"/>
                </a:lnTo>
                <a:lnTo>
                  <a:pt x="9757" y="12799"/>
                </a:lnTo>
                <a:lnTo>
                  <a:pt x="9636" y="13139"/>
                </a:lnTo>
                <a:lnTo>
                  <a:pt x="9490" y="13504"/>
                </a:lnTo>
                <a:lnTo>
                  <a:pt x="9417" y="13894"/>
                </a:lnTo>
                <a:lnTo>
                  <a:pt x="9392" y="14088"/>
                </a:lnTo>
                <a:lnTo>
                  <a:pt x="9368" y="14283"/>
                </a:lnTo>
                <a:lnTo>
                  <a:pt x="9125" y="14332"/>
                </a:lnTo>
                <a:lnTo>
                  <a:pt x="9125" y="14064"/>
                </a:lnTo>
                <a:lnTo>
                  <a:pt x="9149" y="13821"/>
                </a:lnTo>
                <a:lnTo>
                  <a:pt x="9173" y="13431"/>
                </a:lnTo>
                <a:lnTo>
                  <a:pt x="9222" y="13237"/>
                </a:lnTo>
                <a:lnTo>
                  <a:pt x="9246" y="13139"/>
                </a:lnTo>
                <a:lnTo>
                  <a:pt x="9295" y="13091"/>
                </a:lnTo>
                <a:lnTo>
                  <a:pt x="9295" y="13066"/>
                </a:lnTo>
                <a:lnTo>
                  <a:pt x="9295" y="13042"/>
                </a:lnTo>
                <a:lnTo>
                  <a:pt x="9246" y="13042"/>
                </a:lnTo>
                <a:lnTo>
                  <a:pt x="9173" y="13091"/>
                </a:lnTo>
                <a:lnTo>
                  <a:pt x="9125" y="13139"/>
                </a:lnTo>
                <a:lnTo>
                  <a:pt x="9027" y="13310"/>
                </a:lnTo>
                <a:lnTo>
                  <a:pt x="8954" y="13480"/>
                </a:lnTo>
                <a:lnTo>
                  <a:pt x="8906" y="13650"/>
                </a:lnTo>
                <a:lnTo>
                  <a:pt x="8808" y="13991"/>
                </a:lnTo>
                <a:lnTo>
                  <a:pt x="8784" y="14210"/>
                </a:lnTo>
                <a:lnTo>
                  <a:pt x="8784" y="14405"/>
                </a:lnTo>
                <a:lnTo>
                  <a:pt x="8443" y="14453"/>
                </a:lnTo>
                <a:lnTo>
                  <a:pt x="8443" y="14332"/>
                </a:lnTo>
                <a:lnTo>
                  <a:pt x="8492" y="13894"/>
                </a:lnTo>
                <a:lnTo>
                  <a:pt x="8589" y="13456"/>
                </a:lnTo>
                <a:lnTo>
                  <a:pt x="8735" y="13042"/>
                </a:lnTo>
                <a:lnTo>
                  <a:pt x="8833" y="12847"/>
                </a:lnTo>
                <a:lnTo>
                  <a:pt x="8930" y="12653"/>
                </a:lnTo>
                <a:lnTo>
                  <a:pt x="8930" y="12628"/>
                </a:lnTo>
                <a:lnTo>
                  <a:pt x="8906" y="12580"/>
                </a:lnTo>
                <a:lnTo>
                  <a:pt x="8881" y="12580"/>
                </a:lnTo>
                <a:lnTo>
                  <a:pt x="8857" y="12604"/>
                </a:lnTo>
                <a:lnTo>
                  <a:pt x="8687" y="12799"/>
                </a:lnTo>
                <a:lnTo>
                  <a:pt x="8516" y="12993"/>
                </a:lnTo>
                <a:lnTo>
                  <a:pt x="8395" y="13237"/>
                </a:lnTo>
                <a:lnTo>
                  <a:pt x="8297" y="13456"/>
                </a:lnTo>
                <a:lnTo>
                  <a:pt x="8200" y="13723"/>
                </a:lnTo>
                <a:lnTo>
                  <a:pt x="8127" y="13967"/>
                </a:lnTo>
                <a:lnTo>
                  <a:pt x="8103" y="14234"/>
                </a:lnTo>
                <a:lnTo>
                  <a:pt x="8078" y="14478"/>
                </a:lnTo>
                <a:lnTo>
                  <a:pt x="7762" y="14502"/>
                </a:lnTo>
                <a:lnTo>
                  <a:pt x="7811" y="14259"/>
                </a:lnTo>
                <a:lnTo>
                  <a:pt x="7859" y="14113"/>
                </a:lnTo>
                <a:lnTo>
                  <a:pt x="7908" y="13967"/>
                </a:lnTo>
                <a:lnTo>
                  <a:pt x="7957" y="13796"/>
                </a:lnTo>
                <a:lnTo>
                  <a:pt x="7981" y="13650"/>
                </a:lnTo>
                <a:lnTo>
                  <a:pt x="7957" y="13602"/>
                </a:lnTo>
                <a:lnTo>
                  <a:pt x="7932" y="13577"/>
                </a:lnTo>
                <a:lnTo>
                  <a:pt x="7884" y="13577"/>
                </a:lnTo>
                <a:lnTo>
                  <a:pt x="7811" y="13626"/>
                </a:lnTo>
                <a:lnTo>
                  <a:pt x="7738" y="13699"/>
                </a:lnTo>
                <a:lnTo>
                  <a:pt x="7689" y="13772"/>
                </a:lnTo>
                <a:lnTo>
                  <a:pt x="7640" y="13869"/>
                </a:lnTo>
                <a:lnTo>
                  <a:pt x="7567" y="14064"/>
                </a:lnTo>
                <a:lnTo>
                  <a:pt x="7519" y="14259"/>
                </a:lnTo>
                <a:lnTo>
                  <a:pt x="7446" y="14526"/>
                </a:lnTo>
                <a:lnTo>
                  <a:pt x="7105" y="14526"/>
                </a:lnTo>
                <a:lnTo>
                  <a:pt x="7129" y="14380"/>
                </a:lnTo>
                <a:lnTo>
                  <a:pt x="7178" y="14210"/>
                </a:lnTo>
                <a:lnTo>
                  <a:pt x="7300" y="13894"/>
                </a:lnTo>
                <a:lnTo>
                  <a:pt x="7421" y="13577"/>
                </a:lnTo>
                <a:lnTo>
                  <a:pt x="7421" y="13529"/>
                </a:lnTo>
                <a:lnTo>
                  <a:pt x="7397" y="13504"/>
                </a:lnTo>
                <a:lnTo>
                  <a:pt x="7324" y="13504"/>
                </a:lnTo>
                <a:lnTo>
                  <a:pt x="7154" y="13650"/>
                </a:lnTo>
                <a:lnTo>
                  <a:pt x="7008" y="13821"/>
                </a:lnTo>
                <a:lnTo>
                  <a:pt x="6886" y="13991"/>
                </a:lnTo>
                <a:lnTo>
                  <a:pt x="6789" y="14210"/>
                </a:lnTo>
                <a:lnTo>
                  <a:pt x="6740" y="14332"/>
                </a:lnTo>
                <a:lnTo>
                  <a:pt x="6716" y="14502"/>
                </a:lnTo>
                <a:lnTo>
                  <a:pt x="6497" y="14453"/>
                </a:lnTo>
                <a:lnTo>
                  <a:pt x="6302" y="14380"/>
                </a:lnTo>
                <a:lnTo>
                  <a:pt x="5889" y="14210"/>
                </a:lnTo>
                <a:lnTo>
                  <a:pt x="7008" y="13358"/>
                </a:lnTo>
                <a:lnTo>
                  <a:pt x="8078" y="12458"/>
                </a:lnTo>
                <a:lnTo>
                  <a:pt x="8881" y="11777"/>
                </a:lnTo>
                <a:lnTo>
                  <a:pt x="9271" y="11436"/>
                </a:lnTo>
                <a:lnTo>
                  <a:pt x="9684" y="11120"/>
                </a:lnTo>
                <a:lnTo>
                  <a:pt x="10463" y="10512"/>
                </a:lnTo>
                <a:lnTo>
                  <a:pt x="10828" y="10195"/>
                </a:lnTo>
                <a:lnTo>
                  <a:pt x="11193" y="9855"/>
                </a:lnTo>
                <a:lnTo>
                  <a:pt x="11388" y="9636"/>
                </a:lnTo>
                <a:lnTo>
                  <a:pt x="11582" y="9417"/>
                </a:lnTo>
                <a:lnTo>
                  <a:pt x="11923" y="8930"/>
                </a:lnTo>
                <a:lnTo>
                  <a:pt x="12264" y="8443"/>
                </a:lnTo>
                <a:lnTo>
                  <a:pt x="12434" y="8200"/>
                </a:lnTo>
                <a:lnTo>
                  <a:pt x="12629" y="7981"/>
                </a:lnTo>
                <a:lnTo>
                  <a:pt x="12969" y="7616"/>
                </a:lnTo>
                <a:lnTo>
                  <a:pt x="13334" y="7251"/>
                </a:lnTo>
                <a:lnTo>
                  <a:pt x="13699" y="6910"/>
                </a:lnTo>
                <a:lnTo>
                  <a:pt x="14064" y="6570"/>
                </a:lnTo>
                <a:close/>
                <a:moveTo>
                  <a:pt x="14356" y="1460"/>
                </a:moveTo>
                <a:lnTo>
                  <a:pt x="14575" y="1509"/>
                </a:lnTo>
                <a:lnTo>
                  <a:pt x="14721" y="1582"/>
                </a:lnTo>
                <a:lnTo>
                  <a:pt x="14843" y="1679"/>
                </a:lnTo>
                <a:lnTo>
                  <a:pt x="14916" y="1825"/>
                </a:lnTo>
                <a:lnTo>
                  <a:pt x="14964" y="1971"/>
                </a:lnTo>
                <a:lnTo>
                  <a:pt x="14989" y="2141"/>
                </a:lnTo>
                <a:lnTo>
                  <a:pt x="14964" y="2312"/>
                </a:lnTo>
                <a:lnTo>
                  <a:pt x="14940" y="2506"/>
                </a:lnTo>
                <a:lnTo>
                  <a:pt x="14867" y="2701"/>
                </a:lnTo>
                <a:lnTo>
                  <a:pt x="14721" y="3090"/>
                </a:lnTo>
                <a:lnTo>
                  <a:pt x="14551" y="3455"/>
                </a:lnTo>
                <a:lnTo>
                  <a:pt x="14381" y="3747"/>
                </a:lnTo>
                <a:lnTo>
                  <a:pt x="14162" y="4112"/>
                </a:lnTo>
                <a:lnTo>
                  <a:pt x="13918" y="4477"/>
                </a:lnTo>
                <a:lnTo>
                  <a:pt x="13432" y="5183"/>
                </a:lnTo>
                <a:lnTo>
                  <a:pt x="12385" y="6545"/>
                </a:lnTo>
                <a:lnTo>
                  <a:pt x="12045" y="7008"/>
                </a:lnTo>
                <a:lnTo>
                  <a:pt x="11704" y="7421"/>
                </a:lnTo>
                <a:lnTo>
                  <a:pt x="11339" y="7835"/>
                </a:lnTo>
                <a:lnTo>
                  <a:pt x="10950" y="8224"/>
                </a:lnTo>
                <a:lnTo>
                  <a:pt x="10560" y="8614"/>
                </a:lnTo>
                <a:lnTo>
                  <a:pt x="10171" y="9003"/>
                </a:lnTo>
                <a:lnTo>
                  <a:pt x="9319" y="9733"/>
                </a:lnTo>
                <a:lnTo>
                  <a:pt x="8565" y="10341"/>
                </a:lnTo>
                <a:lnTo>
                  <a:pt x="7835" y="10974"/>
                </a:lnTo>
                <a:lnTo>
                  <a:pt x="7129" y="11607"/>
                </a:lnTo>
                <a:lnTo>
                  <a:pt x="6789" y="11947"/>
                </a:lnTo>
                <a:lnTo>
                  <a:pt x="6448" y="12288"/>
                </a:lnTo>
                <a:lnTo>
                  <a:pt x="5791" y="12945"/>
                </a:lnTo>
                <a:lnTo>
                  <a:pt x="5134" y="13602"/>
                </a:lnTo>
                <a:lnTo>
                  <a:pt x="4794" y="13918"/>
                </a:lnTo>
                <a:lnTo>
                  <a:pt x="4429" y="14210"/>
                </a:lnTo>
                <a:lnTo>
                  <a:pt x="4064" y="14478"/>
                </a:lnTo>
                <a:lnTo>
                  <a:pt x="3674" y="14745"/>
                </a:lnTo>
                <a:lnTo>
                  <a:pt x="3431" y="14891"/>
                </a:lnTo>
                <a:lnTo>
                  <a:pt x="3115" y="15037"/>
                </a:lnTo>
                <a:lnTo>
                  <a:pt x="2750" y="15208"/>
                </a:lnTo>
                <a:lnTo>
                  <a:pt x="2360" y="15305"/>
                </a:lnTo>
                <a:lnTo>
                  <a:pt x="2166" y="15354"/>
                </a:lnTo>
                <a:lnTo>
                  <a:pt x="1971" y="15378"/>
                </a:lnTo>
                <a:lnTo>
                  <a:pt x="1776" y="15402"/>
                </a:lnTo>
                <a:lnTo>
                  <a:pt x="1606" y="15378"/>
                </a:lnTo>
                <a:lnTo>
                  <a:pt x="1460" y="15329"/>
                </a:lnTo>
                <a:lnTo>
                  <a:pt x="1314" y="15256"/>
                </a:lnTo>
                <a:lnTo>
                  <a:pt x="1192" y="15159"/>
                </a:lnTo>
                <a:lnTo>
                  <a:pt x="1095" y="15037"/>
                </a:lnTo>
                <a:lnTo>
                  <a:pt x="1022" y="14867"/>
                </a:lnTo>
                <a:lnTo>
                  <a:pt x="973" y="14672"/>
                </a:lnTo>
                <a:lnTo>
                  <a:pt x="973" y="14478"/>
                </a:lnTo>
                <a:lnTo>
                  <a:pt x="973" y="14283"/>
                </a:lnTo>
                <a:lnTo>
                  <a:pt x="998" y="14064"/>
                </a:lnTo>
                <a:lnTo>
                  <a:pt x="1046" y="13869"/>
                </a:lnTo>
                <a:lnTo>
                  <a:pt x="1168" y="13456"/>
                </a:lnTo>
                <a:lnTo>
                  <a:pt x="1752" y="12288"/>
                </a:lnTo>
                <a:lnTo>
                  <a:pt x="2020" y="11753"/>
                </a:lnTo>
                <a:lnTo>
                  <a:pt x="2141" y="11558"/>
                </a:lnTo>
                <a:lnTo>
                  <a:pt x="2190" y="11485"/>
                </a:lnTo>
                <a:lnTo>
                  <a:pt x="2239" y="11436"/>
                </a:lnTo>
                <a:lnTo>
                  <a:pt x="2287" y="11534"/>
                </a:lnTo>
                <a:lnTo>
                  <a:pt x="2263" y="11558"/>
                </a:lnTo>
                <a:lnTo>
                  <a:pt x="1995" y="12118"/>
                </a:lnTo>
                <a:lnTo>
                  <a:pt x="1874" y="12410"/>
                </a:lnTo>
                <a:lnTo>
                  <a:pt x="1776" y="12701"/>
                </a:lnTo>
                <a:lnTo>
                  <a:pt x="1703" y="12993"/>
                </a:lnTo>
                <a:lnTo>
                  <a:pt x="1703" y="13139"/>
                </a:lnTo>
                <a:lnTo>
                  <a:pt x="1703" y="13285"/>
                </a:lnTo>
                <a:lnTo>
                  <a:pt x="1703" y="13431"/>
                </a:lnTo>
                <a:lnTo>
                  <a:pt x="1728" y="13577"/>
                </a:lnTo>
                <a:lnTo>
                  <a:pt x="1776" y="13723"/>
                </a:lnTo>
                <a:lnTo>
                  <a:pt x="1849" y="13869"/>
                </a:lnTo>
                <a:lnTo>
                  <a:pt x="1922" y="13967"/>
                </a:lnTo>
                <a:lnTo>
                  <a:pt x="2020" y="14064"/>
                </a:lnTo>
                <a:lnTo>
                  <a:pt x="2117" y="14137"/>
                </a:lnTo>
                <a:lnTo>
                  <a:pt x="2214" y="14210"/>
                </a:lnTo>
                <a:lnTo>
                  <a:pt x="2336" y="14234"/>
                </a:lnTo>
                <a:lnTo>
                  <a:pt x="2458" y="14283"/>
                </a:lnTo>
                <a:lnTo>
                  <a:pt x="2701" y="14283"/>
                </a:lnTo>
                <a:lnTo>
                  <a:pt x="2969" y="14259"/>
                </a:lnTo>
                <a:lnTo>
                  <a:pt x="3236" y="14210"/>
                </a:lnTo>
                <a:lnTo>
                  <a:pt x="3480" y="14137"/>
                </a:lnTo>
                <a:lnTo>
                  <a:pt x="3674" y="14040"/>
                </a:lnTo>
                <a:lnTo>
                  <a:pt x="4064" y="13869"/>
                </a:lnTo>
                <a:lnTo>
                  <a:pt x="4404" y="13650"/>
                </a:lnTo>
                <a:lnTo>
                  <a:pt x="4745" y="13407"/>
                </a:lnTo>
                <a:lnTo>
                  <a:pt x="5086" y="13139"/>
                </a:lnTo>
                <a:lnTo>
                  <a:pt x="5718" y="12580"/>
                </a:lnTo>
                <a:lnTo>
                  <a:pt x="6351" y="12020"/>
                </a:lnTo>
                <a:lnTo>
                  <a:pt x="7056" y="11315"/>
                </a:lnTo>
                <a:lnTo>
                  <a:pt x="7762" y="10585"/>
                </a:lnTo>
                <a:lnTo>
                  <a:pt x="8443" y="9855"/>
                </a:lnTo>
                <a:lnTo>
                  <a:pt x="9149" y="9125"/>
                </a:lnTo>
                <a:lnTo>
                  <a:pt x="10585" y="7665"/>
                </a:lnTo>
                <a:lnTo>
                  <a:pt x="11315" y="6910"/>
                </a:lnTo>
                <a:lnTo>
                  <a:pt x="12045" y="6180"/>
                </a:lnTo>
                <a:lnTo>
                  <a:pt x="12580" y="5596"/>
                </a:lnTo>
                <a:lnTo>
                  <a:pt x="13091" y="4988"/>
                </a:lnTo>
                <a:lnTo>
                  <a:pt x="13334" y="4672"/>
                </a:lnTo>
                <a:lnTo>
                  <a:pt x="13553" y="4356"/>
                </a:lnTo>
                <a:lnTo>
                  <a:pt x="13772" y="4015"/>
                </a:lnTo>
                <a:lnTo>
                  <a:pt x="13943" y="3674"/>
                </a:lnTo>
                <a:lnTo>
                  <a:pt x="14040" y="3407"/>
                </a:lnTo>
                <a:lnTo>
                  <a:pt x="14113" y="3163"/>
                </a:lnTo>
                <a:lnTo>
                  <a:pt x="14162" y="2896"/>
                </a:lnTo>
                <a:lnTo>
                  <a:pt x="14186" y="2628"/>
                </a:lnTo>
                <a:lnTo>
                  <a:pt x="14137" y="2385"/>
                </a:lnTo>
                <a:lnTo>
                  <a:pt x="14089" y="2263"/>
                </a:lnTo>
                <a:lnTo>
                  <a:pt x="14040" y="2141"/>
                </a:lnTo>
                <a:lnTo>
                  <a:pt x="13967" y="2044"/>
                </a:lnTo>
                <a:lnTo>
                  <a:pt x="13894" y="1947"/>
                </a:lnTo>
                <a:lnTo>
                  <a:pt x="13772" y="1849"/>
                </a:lnTo>
                <a:lnTo>
                  <a:pt x="13651" y="1776"/>
                </a:lnTo>
                <a:lnTo>
                  <a:pt x="13480" y="1703"/>
                </a:lnTo>
                <a:lnTo>
                  <a:pt x="13334" y="1679"/>
                </a:lnTo>
                <a:lnTo>
                  <a:pt x="12994" y="1679"/>
                </a:lnTo>
                <a:lnTo>
                  <a:pt x="13261" y="1606"/>
                </a:lnTo>
                <a:lnTo>
                  <a:pt x="13529" y="1533"/>
                </a:lnTo>
                <a:lnTo>
                  <a:pt x="13821" y="1484"/>
                </a:lnTo>
                <a:lnTo>
                  <a:pt x="14113" y="1460"/>
                </a:lnTo>
                <a:close/>
                <a:moveTo>
                  <a:pt x="15573" y="535"/>
                </a:moveTo>
                <a:lnTo>
                  <a:pt x="15694" y="584"/>
                </a:lnTo>
                <a:lnTo>
                  <a:pt x="15767" y="633"/>
                </a:lnTo>
                <a:lnTo>
                  <a:pt x="15816" y="681"/>
                </a:lnTo>
                <a:lnTo>
                  <a:pt x="15840" y="754"/>
                </a:lnTo>
                <a:lnTo>
                  <a:pt x="15889" y="852"/>
                </a:lnTo>
                <a:lnTo>
                  <a:pt x="15938" y="1119"/>
                </a:lnTo>
                <a:lnTo>
                  <a:pt x="15938" y="1387"/>
                </a:lnTo>
                <a:lnTo>
                  <a:pt x="15913" y="1679"/>
                </a:lnTo>
                <a:lnTo>
                  <a:pt x="15865" y="1971"/>
                </a:lnTo>
                <a:lnTo>
                  <a:pt x="15719" y="2531"/>
                </a:lnTo>
                <a:lnTo>
                  <a:pt x="15548" y="3066"/>
                </a:lnTo>
                <a:lnTo>
                  <a:pt x="15378" y="3577"/>
                </a:lnTo>
                <a:lnTo>
                  <a:pt x="15159" y="4088"/>
                </a:lnTo>
                <a:lnTo>
                  <a:pt x="14916" y="4574"/>
                </a:lnTo>
                <a:lnTo>
                  <a:pt x="14624" y="5061"/>
                </a:lnTo>
                <a:lnTo>
                  <a:pt x="14332" y="5499"/>
                </a:lnTo>
                <a:lnTo>
                  <a:pt x="13991" y="5937"/>
                </a:lnTo>
                <a:lnTo>
                  <a:pt x="13626" y="6351"/>
                </a:lnTo>
                <a:lnTo>
                  <a:pt x="13261" y="6740"/>
                </a:lnTo>
                <a:lnTo>
                  <a:pt x="12604" y="7397"/>
                </a:lnTo>
                <a:lnTo>
                  <a:pt x="12288" y="7738"/>
                </a:lnTo>
                <a:lnTo>
                  <a:pt x="11996" y="8103"/>
                </a:lnTo>
                <a:lnTo>
                  <a:pt x="11363" y="8979"/>
                </a:lnTo>
                <a:lnTo>
                  <a:pt x="11047" y="9392"/>
                </a:lnTo>
                <a:lnTo>
                  <a:pt x="10877" y="9611"/>
                </a:lnTo>
                <a:lnTo>
                  <a:pt x="10682" y="9806"/>
                </a:lnTo>
                <a:lnTo>
                  <a:pt x="10293" y="10122"/>
                </a:lnTo>
                <a:lnTo>
                  <a:pt x="9903" y="10439"/>
                </a:lnTo>
                <a:lnTo>
                  <a:pt x="9100" y="11047"/>
                </a:lnTo>
                <a:lnTo>
                  <a:pt x="8687" y="11388"/>
                </a:lnTo>
                <a:lnTo>
                  <a:pt x="8297" y="11728"/>
                </a:lnTo>
                <a:lnTo>
                  <a:pt x="7519" y="12410"/>
                </a:lnTo>
                <a:lnTo>
                  <a:pt x="6837" y="12969"/>
                </a:lnTo>
                <a:lnTo>
                  <a:pt x="6156" y="13529"/>
                </a:lnTo>
                <a:lnTo>
                  <a:pt x="5475" y="14064"/>
                </a:lnTo>
                <a:lnTo>
                  <a:pt x="4769" y="14575"/>
                </a:lnTo>
                <a:lnTo>
                  <a:pt x="4283" y="14916"/>
                </a:lnTo>
                <a:lnTo>
                  <a:pt x="3796" y="15208"/>
                </a:lnTo>
                <a:lnTo>
                  <a:pt x="3285" y="15500"/>
                </a:lnTo>
                <a:lnTo>
                  <a:pt x="2750" y="15767"/>
                </a:lnTo>
                <a:lnTo>
                  <a:pt x="2287" y="15962"/>
                </a:lnTo>
                <a:lnTo>
                  <a:pt x="2020" y="16059"/>
                </a:lnTo>
                <a:lnTo>
                  <a:pt x="1752" y="16132"/>
                </a:lnTo>
                <a:lnTo>
                  <a:pt x="1484" y="16205"/>
                </a:lnTo>
                <a:lnTo>
                  <a:pt x="1217" y="16230"/>
                </a:lnTo>
                <a:lnTo>
                  <a:pt x="949" y="16205"/>
                </a:lnTo>
                <a:lnTo>
                  <a:pt x="827" y="16181"/>
                </a:lnTo>
                <a:lnTo>
                  <a:pt x="730" y="16132"/>
                </a:lnTo>
                <a:lnTo>
                  <a:pt x="633" y="16084"/>
                </a:lnTo>
                <a:lnTo>
                  <a:pt x="560" y="16011"/>
                </a:lnTo>
                <a:lnTo>
                  <a:pt x="511" y="15938"/>
                </a:lnTo>
                <a:lnTo>
                  <a:pt x="462" y="15840"/>
                </a:lnTo>
                <a:lnTo>
                  <a:pt x="438" y="15646"/>
                </a:lnTo>
                <a:lnTo>
                  <a:pt x="438" y="15402"/>
                </a:lnTo>
                <a:lnTo>
                  <a:pt x="487" y="15159"/>
                </a:lnTo>
                <a:lnTo>
                  <a:pt x="560" y="14891"/>
                </a:lnTo>
                <a:lnTo>
                  <a:pt x="754" y="14405"/>
                </a:lnTo>
                <a:lnTo>
                  <a:pt x="754" y="14599"/>
                </a:lnTo>
                <a:lnTo>
                  <a:pt x="754" y="14794"/>
                </a:lnTo>
                <a:lnTo>
                  <a:pt x="803" y="14964"/>
                </a:lnTo>
                <a:lnTo>
                  <a:pt x="827" y="15110"/>
                </a:lnTo>
                <a:lnTo>
                  <a:pt x="900" y="15232"/>
                </a:lnTo>
                <a:lnTo>
                  <a:pt x="973" y="15354"/>
                </a:lnTo>
                <a:lnTo>
                  <a:pt x="1046" y="15427"/>
                </a:lnTo>
                <a:lnTo>
                  <a:pt x="1144" y="15500"/>
                </a:lnTo>
                <a:lnTo>
                  <a:pt x="1241" y="15573"/>
                </a:lnTo>
                <a:lnTo>
                  <a:pt x="1338" y="15597"/>
                </a:lnTo>
                <a:lnTo>
                  <a:pt x="1460" y="15646"/>
                </a:lnTo>
                <a:lnTo>
                  <a:pt x="1849" y="15646"/>
                </a:lnTo>
                <a:lnTo>
                  <a:pt x="2141" y="15597"/>
                </a:lnTo>
                <a:lnTo>
                  <a:pt x="2433" y="15500"/>
                </a:lnTo>
                <a:lnTo>
                  <a:pt x="2750" y="15402"/>
                </a:lnTo>
                <a:lnTo>
                  <a:pt x="3042" y="15256"/>
                </a:lnTo>
                <a:lnTo>
                  <a:pt x="3626" y="14964"/>
                </a:lnTo>
                <a:lnTo>
                  <a:pt x="4112" y="14648"/>
                </a:lnTo>
                <a:lnTo>
                  <a:pt x="4453" y="14405"/>
                </a:lnTo>
                <a:lnTo>
                  <a:pt x="4794" y="14137"/>
                </a:lnTo>
                <a:lnTo>
                  <a:pt x="5134" y="13845"/>
                </a:lnTo>
                <a:lnTo>
                  <a:pt x="5767" y="13261"/>
                </a:lnTo>
                <a:lnTo>
                  <a:pt x="6375" y="12653"/>
                </a:lnTo>
                <a:lnTo>
                  <a:pt x="6983" y="12045"/>
                </a:lnTo>
                <a:lnTo>
                  <a:pt x="7738" y="11363"/>
                </a:lnTo>
                <a:lnTo>
                  <a:pt x="8492" y="10731"/>
                </a:lnTo>
                <a:lnTo>
                  <a:pt x="9271" y="10098"/>
                </a:lnTo>
                <a:lnTo>
                  <a:pt x="10049" y="9465"/>
                </a:lnTo>
                <a:lnTo>
                  <a:pt x="10439" y="9125"/>
                </a:lnTo>
                <a:lnTo>
                  <a:pt x="10828" y="8760"/>
                </a:lnTo>
                <a:lnTo>
                  <a:pt x="11193" y="8395"/>
                </a:lnTo>
                <a:lnTo>
                  <a:pt x="11558" y="8030"/>
                </a:lnTo>
                <a:lnTo>
                  <a:pt x="11899" y="7665"/>
                </a:lnTo>
                <a:lnTo>
                  <a:pt x="12239" y="7275"/>
                </a:lnTo>
                <a:lnTo>
                  <a:pt x="12896" y="6448"/>
                </a:lnTo>
                <a:lnTo>
                  <a:pt x="13894" y="5110"/>
                </a:lnTo>
                <a:lnTo>
                  <a:pt x="14381" y="4429"/>
                </a:lnTo>
                <a:lnTo>
                  <a:pt x="14599" y="4064"/>
                </a:lnTo>
                <a:lnTo>
                  <a:pt x="14818" y="3723"/>
                </a:lnTo>
                <a:lnTo>
                  <a:pt x="14989" y="3382"/>
                </a:lnTo>
                <a:lnTo>
                  <a:pt x="15159" y="2993"/>
                </a:lnTo>
                <a:lnTo>
                  <a:pt x="15281" y="2604"/>
                </a:lnTo>
                <a:lnTo>
                  <a:pt x="15329" y="2409"/>
                </a:lnTo>
                <a:lnTo>
                  <a:pt x="15378" y="2214"/>
                </a:lnTo>
                <a:lnTo>
                  <a:pt x="15378" y="2020"/>
                </a:lnTo>
                <a:lnTo>
                  <a:pt x="15354" y="1849"/>
                </a:lnTo>
                <a:lnTo>
                  <a:pt x="15305" y="1655"/>
                </a:lnTo>
                <a:lnTo>
                  <a:pt x="15232" y="1509"/>
                </a:lnTo>
                <a:lnTo>
                  <a:pt x="15135" y="1363"/>
                </a:lnTo>
                <a:lnTo>
                  <a:pt x="14989" y="1241"/>
                </a:lnTo>
                <a:lnTo>
                  <a:pt x="14794" y="1144"/>
                </a:lnTo>
                <a:lnTo>
                  <a:pt x="14575" y="1046"/>
                </a:lnTo>
                <a:lnTo>
                  <a:pt x="14332" y="998"/>
                </a:lnTo>
                <a:lnTo>
                  <a:pt x="14089" y="973"/>
                </a:lnTo>
                <a:lnTo>
                  <a:pt x="14818" y="730"/>
                </a:lnTo>
                <a:lnTo>
                  <a:pt x="15110" y="608"/>
                </a:lnTo>
                <a:lnTo>
                  <a:pt x="15281" y="560"/>
                </a:lnTo>
                <a:lnTo>
                  <a:pt x="15427" y="535"/>
                </a:lnTo>
                <a:close/>
                <a:moveTo>
                  <a:pt x="15451" y="0"/>
                </a:moveTo>
                <a:lnTo>
                  <a:pt x="15305" y="24"/>
                </a:lnTo>
                <a:lnTo>
                  <a:pt x="15013" y="97"/>
                </a:lnTo>
                <a:lnTo>
                  <a:pt x="13845" y="462"/>
                </a:lnTo>
                <a:lnTo>
                  <a:pt x="13261" y="657"/>
                </a:lnTo>
                <a:lnTo>
                  <a:pt x="12702" y="876"/>
                </a:lnTo>
                <a:lnTo>
                  <a:pt x="12118" y="1119"/>
                </a:lnTo>
                <a:lnTo>
                  <a:pt x="11582" y="1411"/>
                </a:lnTo>
                <a:lnTo>
                  <a:pt x="11047" y="1703"/>
                </a:lnTo>
                <a:lnTo>
                  <a:pt x="10536" y="2020"/>
                </a:lnTo>
                <a:lnTo>
                  <a:pt x="10512" y="2068"/>
                </a:lnTo>
                <a:lnTo>
                  <a:pt x="10195" y="1971"/>
                </a:lnTo>
                <a:lnTo>
                  <a:pt x="9879" y="1898"/>
                </a:lnTo>
                <a:lnTo>
                  <a:pt x="9246" y="1801"/>
                </a:lnTo>
                <a:lnTo>
                  <a:pt x="8906" y="1776"/>
                </a:lnTo>
                <a:lnTo>
                  <a:pt x="8565" y="1752"/>
                </a:lnTo>
                <a:lnTo>
                  <a:pt x="8224" y="1752"/>
                </a:lnTo>
                <a:lnTo>
                  <a:pt x="7884" y="1776"/>
                </a:lnTo>
                <a:lnTo>
                  <a:pt x="7543" y="1801"/>
                </a:lnTo>
                <a:lnTo>
                  <a:pt x="7178" y="1849"/>
                </a:lnTo>
                <a:lnTo>
                  <a:pt x="6837" y="1898"/>
                </a:lnTo>
                <a:lnTo>
                  <a:pt x="6497" y="1971"/>
                </a:lnTo>
                <a:lnTo>
                  <a:pt x="6181" y="2068"/>
                </a:lnTo>
                <a:lnTo>
                  <a:pt x="5840" y="2166"/>
                </a:lnTo>
                <a:lnTo>
                  <a:pt x="5524" y="2287"/>
                </a:lnTo>
                <a:lnTo>
                  <a:pt x="5207" y="2409"/>
                </a:lnTo>
                <a:lnTo>
                  <a:pt x="4891" y="2555"/>
                </a:lnTo>
                <a:lnTo>
                  <a:pt x="4575" y="2725"/>
                </a:lnTo>
                <a:lnTo>
                  <a:pt x="4283" y="2896"/>
                </a:lnTo>
                <a:lnTo>
                  <a:pt x="3991" y="3090"/>
                </a:lnTo>
                <a:lnTo>
                  <a:pt x="3626" y="3358"/>
                </a:lnTo>
                <a:lnTo>
                  <a:pt x="3285" y="3699"/>
                </a:lnTo>
                <a:lnTo>
                  <a:pt x="2969" y="4039"/>
                </a:lnTo>
                <a:lnTo>
                  <a:pt x="2677" y="4429"/>
                </a:lnTo>
                <a:lnTo>
                  <a:pt x="2433" y="4842"/>
                </a:lnTo>
                <a:lnTo>
                  <a:pt x="2214" y="5256"/>
                </a:lnTo>
                <a:lnTo>
                  <a:pt x="2044" y="5718"/>
                </a:lnTo>
                <a:lnTo>
                  <a:pt x="1874" y="6156"/>
                </a:lnTo>
                <a:lnTo>
                  <a:pt x="1776" y="6351"/>
                </a:lnTo>
                <a:lnTo>
                  <a:pt x="1679" y="6521"/>
                </a:lnTo>
                <a:lnTo>
                  <a:pt x="1630" y="6691"/>
                </a:lnTo>
                <a:lnTo>
                  <a:pt x="1630" y="6862"/>
                </a:lnTo>
                <a:lnTo>
                  <a:pt x="1655" y="6910"/>
                </a:lnTo>
                <a:lnTo>
                  <a:pt x="1703" y="6935"/>
                </a:lnTo>
                <a:lnTo>
                  <a:pt x="1630" y="7348"/>
                </a:lnTo>
                <a:lnTo>
                  <a:pt x="1582" y="7762"/>
                </a:lnTo>
                <a:lnTo>
                  <a:pt x="1557" y="8151"/>
                </a:lnTo>
                <a:lnTo>
                  <a:pt x="1557" y="8565"/>
                </a:lnTo>
                <a:lnTo>
                  <a:pt x="1557" y="8881"/>
                </a:lnTo>
                <a:lnTo>
                  <a:pt x="1606" y="9198"/>
                </a:lnTo>
                <a:lnTo>
                  <a:pt x="1655" y="9514"/>
                </a:lnTo>
                <a:lnTo>
                  <a:pt x="1703" y="9830"/>
                </a:lnTo>
                <a:lnTo>
                  <a:pt x="1776" y="10171"/>
                </a:lnTo>
                <a:lnTo>
                  <a:pt x="1874" y="10487"/>
                </a:lnTo>
                <a:lnTo>
                  <a:pt x="1995" y="10828"/>
                </a:lnTo>
                <a:lnTo>
                  <a:pt x="2117" y="11144"/>
                </a:lnTo>
                <a:lnTo>
                  <a:pt x="2020" y="11193"/>
                </a:lnTo>
                <a:lnTo>
                  <a:pt x="1898" y="11290"/>
                </a:lnTo>
                <a:lnTo>
                  <a:pt x="1776" y="11412"/>
                </a:lnTo>
                <a:lnTo>
                  <a:pt x="1655" y="11607"/>
                </a:lnTo>
                <a:lnTo>
                  <a:pt x="1387" y="12045"/>
                </a:lnTo>
                <a:lnTo>
                  <a:pt x="1119" y="12556"/>
                </a:lnTo>
                <a:lnTo>
                  <a:pt x="876" y="13091"/>
                </a:lnTo>
                <a:lnTo>
                  <a:pt x="657" y="13553"/>
                </a:lnTo>
                <a:lnTo>
                  <a:pt x="414" y="14113"/>
                </a:lnTo>
                <a:lnTo>
                  <a:pt x="243" y="14551"/>
                </a:lnTo>
                <a:lnTo>
                  <a:pt x="97" y="14989"/>
                </a:lnTo>
                <a:lnTo>
                  <a:pt x="49" y="15208"/>
                </a:lnTo>
                <a:lnTo>
                  <a:pt x="0" y="15427"/>
                </a:lnTo>
                <a:lnTo>
                  <a:pt x="0" y="15670"/>
                </a:lnTo>
                <a:lnTo>
                  <a:pt x="49" y="15889"/>
                </a:lnTo>
                <a:lnTo>
                  <a:pt x="97" y="16084"/>
                </a:lnTo>
                <a:lnTo>
                  <a:pt x="195" y="16254"/>
                </a:lnTo>
                <a:lnTo>
                  <a:pt x="316" y="16400"/>
                </a:lnTo>
                <a:lnTo>
                  <a:pt x="487" y="16497"/>
                </a:lnTo>
                <a:lnTo>
                  <a:pt x="657" y="16595"/>
                </a:lnTo>
                <a:lnTo>
                  <a:pt x="827" y="16643"/>
                </a:lnTo>
                <a:lnTo>
                  <a:pt x="1046" y="16668"/>
                </a:lnTo>
                <a:lnTo>
                  <a:pt x="1241" y="16668"/>
                </a:lnTo>
                <a:lnTo>
                  <a:pt x="1509" y="16643"/>
                </a:lnTo>
                <a:lnTo>
                  <a:pt x="1776" y="16570"/>
                </a:lnTo>
                <a:lnTo>
                  <a:pt x="2044" y="16497"/>
                </a:lnTo>
                <a:lnTo>
                  <a:pt x="2312" y="16400"/>
                </a:lnTo>
                <a:lnTo>
                  <a:pt x="2823" y="16157"/>
                </a:lnTo>
                <a:lnTo>
                  <a:pt x="3309" y="15913"/>
                </a:lnTo>
                <a:lnTo>
                  <a:pt x="3796" y="15646"/>
                </a:lnTo>
                <a:lnTo>
                  <a:pt x="4258" y="15378"/>
                </a:lnTo>
                <a:lnTo>
                  <a:pt x="4721" y="15062"/>
                </a:lnTo>
                <a:lnTo>
                  <a:pt x="5183" y="14745"/>
                </a:lnTo>
                <a:lnTo>
                  <a:pt x="5791" y="14307"/>
                </a:lnTo>
                <a:lnTo>
                  <a:pt x="5767" y="14405"/>
                </a:lnTo>
                <a:lnTo>
                  <a:pt x="5767" y="14502"/>
                </a:lnTo>
                <a:lnTo>
                  <a:pt x="5791" y="14599"/>
                </a:lnTo>
                <a:lnTo>
                  <a:pt x="5864" y="14672"/>
                </a:lnTo>
                <a:lnTo>
                  <a:pt x="5937" y="14745"/>
                </a:lnTo>
                <a:lnTo>
                  <a:pt x="6035" y="14794"/>
                </a:lnTo>
                <a:lnTo>
                  <a:pt x="6302" y="14867"/>
                </a:lnTo>
                <a:lnTo>
                  <a:pt x="6594" y="14940"/>
                </a:lnTo>
                <a:lnTo>
                  <a:pt x="6910" y="14964"/>
                </a:lnTo>
                <a:lnTo>
                  <a:pt x="7227" y="14989"/>
                </a:lnTo>
                <a:lnTo>
                  <a:pt x="7543" y="14989"/>
                </a:lnTo>
                <a:lnTo>
                  <a:pt x="7567" y="15037"/>
                </a:lnTo>
                <a:lnTo>
                  <a:pt x="7640" y="15062"/>
                </a:lnTo>
                <a:lnTo>
                  <a:pt x="7689" y="15062"/>
                </a:lnTo>
                <a:lnTo>
                  <a:pt x="7713" y="15037"/>
                </a:lnTo>
                <a:lnTo>
                  <a:pt x="7738" y="14964"/>
                </a:lnTo>
                <a:lnTo>
                  <a:pt x="8127" y="14940"/>
                </a:lnTo>
                <a:lnTo>
                  <a:pt x="8224" y="14940"/>
                </a:lnTo>
                <a:lnTo>
                  <a:pt x="8322" y="14964"/>
                </a:lnTo>
                <a:lnTo>
                  <a:pt x="8395" y="14916"/>
                </a:lnTo>
                <a:lnTo>
                  <a:pt x="8808" y="14867"/>
                </a:lnTo>
                <a:lnTo>
                  <a:pt x="9198" y="14794"/>
                </a:lnTo>
                <a:lnTo>
                  <a:pt x="9611" y="14697"/>
                </a:lnTo>
                <a:lnTo>
                  <a:pt x="10001" y="14599"/>
                </a:lnTo>
                <a:lnTo>
                  <a:pt x="10390" y="14453"/>
                </a:lnTo>
                <a:lnTo>
                  <a:pt x="10779" y="14307"/>
                </a:lnTo>
                <a:lnTo>
                  <a:pt x="11144" y="14137"/>
                </a:lnTo>
                <a:lnTo>
                  <a:pt x="11509" y="13918"/>
                </a:lnTo>
                <a:lnTo>
                  <a:pt x="12020" y="13577"/>
                </a:lnTo>
                <a:lnTo>
                  <a:pt x="12507" y="13164"/>
                </a:lnTo>
                <a:lnTo>
                  <a:pt x="12969" y="12726"/>
                </a:lnTo>
                <a:lnTo>
                  <a:pt x="13359" y="12264"/>
                </a:lnTo>
                <a:lnTo>
                  <a:pt x="13553" y="11996"/>
                </a:lnTo>
                <a:lnTo>
                  <a:pt x="13724" y="11753"/>
                </a:lnTo>
                <a:lnTo>
                  <a:pt x="13894" y="11485"/>
                </a:lnTo>
                <a:lnTo>
                  <a:pt x="14040" y="11193"/>
                </a:lnTo>
                <a:lnTo>
                  <a:pt x="14186" y="10925"/>
                </a:lnTo>
                <a:lnTo>
                  <a:pt x="14308" y="10633"/>
                </a:lnTo>
                <a:lnTo>
                  <a:pt x="14405" y="10341"/>
                </a:lnTo>
                <a:lnTo>
                  <a:pt x="14478" y="10049"/>
                </a:lnTo>
                <a:lnTo>
                  <a:pt x="14599" y="9538"/>
                </a:lnTo>
                <a:lnTo>
                  <a:pt x="14648" y="9003"/>
                </a:lnTo>
                <a:lnTo>
                  <a:pt x="14672" y="8468"/>
                </a:lnTo>
                <a:lnTo>
                  <a:pt x="14697" y="7957"/>
                </a:lnTo>
                <a:lnTo>
                  <a:pt x="14697" y="7519"/>
                </a:lnTo>
                <a:lnTo>
                  <a:pt x="14672" y="7032"/>
                </a:lnTo>
                <a:lnTo>
                  <a:pt x="14624" y="6813"/>
                </a:lnTo>
                <a:lnTo>
                  <a:pt x="14575" y="6594"/>
                </a:lnTo>
                <a:lnTo>
                  <a:pt x="14502" y="6375"/>
                </a:lnTo>
                <a:lnTo>
                  <a:pt x="14381" y="6180"/>
                </a:lnTo>
                <a:lnTo>
                  <a:pt x="14745" y="5718"/>
                </a:lnTo>
                <a:lnTo>
                  <a:pt x="15086" y="5207"/>
                </a:lnTo>
                <a:lnTo>
                  <a:pt x="15378" y="4696"/>
                </a:lnTo>
                <a:lnTo>
                  <a:pt x="15646" y="4185"/>
                </a:lnTo>
                <a:lnTo>
                  <a:pt x="15889" y="3650"/>
                </a:lnTo>
                <a:lnTo>
                  <a:pt x="16084" y="3090"/>
                </a:lnTo>
                <a:lnTo>
                  <a:pt x="16254" y="2506"/>
                </a:lnTo>
                <a:lnTo>
                  <a:pt x="16376" y="1922"/>
                </a:lnTo>
                <a:lnTo>
                  <a:pt x="16449" y="1509"/>
                </a:lnTo>
                <a:lnTo>
                  <a:pt x="16449" y="1290"/>
                </a:lnTo>
                <a:lnTo>
                  <a:pt x="16449" y="1046"/>
                </a:lnTo>
                <a:lnTo>
                  <a:pt x="16424" y="803"/>
                </a:lnTo>
                <a:lnTo>
                  <a:pt x="16376" y="584"/>
                </a:lnTo>
                <a:lnTo>
                  <a:pt x="16303" y="389"/>
                </a:lnTo>
                <a:lnTo>
                  <a:pt x="16230" y="316"/>
                </a:lnTo>
                <a:lnTo>
                  <a:pt x="16157" y="243"/>
                </a:lnTo>
                <a:lnTo>
                  <a:pt x="16035" y="122"/>
                </a:lnTo>
                <a:lnTo>
                  <a:pt x="15889" y="49"/>
                </a:lnTo>
                <a:lnTo>
                  <a:pt x="15767" y="24"/>
                </a:lnTo>
                <a:lnTo>
                  <a:pt x="1562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6D9EEB"/>
              </a:solidFill>
            </a:endParaRPr>
          </a:p>
        </p:txBody>
      </p:sp>
      <p:sp>
        <p:nvSpPr>
          <p:cNvPr id="326" name="Google Shape;326;p16"/>
          <p:cNvSpPr/>
          <p:nvPr/>
        </p:nvSpPr>
        <p:spPr>
          <a:xfrm rot="1473055">
            <a:off x="1059323" y="2577219"/>
            <a:ext cx="922078" cy="898214"/>
          </a:xfrm>
          <a:custGeom>
            <a:avLst/>
            <a:gdLst/>
            <a:ahLst/>
            <a:cxnLst/>
            <a:rect l="l" t="t" r="r" b="b"/>
            <a:pathLst>
              <a:path w="18737" h="18250" extrusionOk="0">
                <a:moveTo>
                  <a:pt x="13554" y="3431"/>
                </a:moveTo>
                <a:lnTo>
                  <a:pt x="13748" y="3456"/>
                </a:lnTo>
                <a:lnTo>
                  <a:pt x="13919" y="3480"/>
                </a:lnTo>
                <a:lnTo>
                  <a:pt x="14308" y="3602"/>
                </a:lnTo>
                <a:lnTo>
                  <a:pt x="14478" y="3675"/>
                </a:lnTo>
                <a:lnTo>
                  <a:pt x="14624" y="3748"/>
                </a:lnTo>
                <a:lnTo>
                  <a:pt x="14746" y="3845"/>
                </a:lnTo>
                <a:lnTo>
                  <a:pt x="14843" y="3967"/>
                </a:lnTo>
                <a:lnTo>
                  <a:pt x="14941" y="4113"/>
                </a:lnTo>
                <a:lnTo>
                  <a:pt x="15038" y="4259"/>
                </a:lnTo>
                <a:lnTo>
                  <a:pt x="15111" y="4405"/>
                </a:lnTo>
                <a:lnTo>
                  <a:pt x="15160" y="4551"/>
                </a:lnTo>
                <a:lnTo>
                  <a:pt x="15184" y="4721"/>
                </a:lnTo>
                <a:lnTo>
                  <a:pt x="15208" y="4891"/>
                </a:lnTo>
                <a:lnTo>
                  <a:pt x="15233" y="5232"/>
                </a:lnTo>
                <a:lnTo>
                  <a:pt x="15160" y="5548"/>
                </a:lnTo>
                <a:lnTo>
                  <a:pt x="15111" y="5719"/>
                </a:lnTo>
                <a:lnTo>
                  <a:pt x="15062" y="5865"/>
                </a:lnTo>
                <a:lnTo>
                  <a:pt x="14916" y="6132"/>
                </a:lnTo>
                <a:lnTo>
                  <a:pt x="14722" y="6351"/>
                </a:lnTo>
                <a:lnTo>
                  <a:pt x="14527" y="6570"/>
                </a:lnTo>
                <a:lnTo>
                  <a:pt x="14284" y="6765"/>
                </a:lnTo>
                <a:lnTo>
                  <a:pt x="13821" y="7130"/>
                </a:lnTo>
                <a:lnTo>
                  <a:pt x="13602" y="7325"/>
                </a:lnTo>
                <a:lnTo>
                  <a:pt x="13408" y="7544"/>
                </a:lnTo>
                <a:lnTo>
                  <a:pt x="12678" y="6984"/>
                </a:lnTo>
                <a:lnTo>
                  <a:pt x="12313" y="6692"/>
                </a:lnTo>
                <a:lnTo>
                  <a:pt x="11948" y="6400"/>
                </a:lnTo>
                <a:lnTo>
                  <a:pt x="11631" y="6108"/>
                </a:lnTo>
                <a:lnTo>
                  <a:pt x="11315" y="5767"/>
                </a:lnTo>
                <a:lnTo>
                  <a:pt x="11023" y="5427"/>
                </a:lnTo>
                <a:lnTo>
                  <a:pt x="10755" y="5037"/>
                </a:lnTo>
                <a:lnTo>
                  <a:pt x="10877" y="4989"/>
                </a:lnTo>
                <a:lnTo>
                  <a:pt x="10999" y="4891"/>
                </a:lnTo>
                <a:lnTo>
                  <a:pt x="11242" y="4697"/>
                </a:lnTo>
                <a:lnTo>
                  <a:pt x="11461" y="4478"/>
                </a:lnTo>
                <a:lnTo>
                  <a:pt x="11656" y="4283"/>
                </a:lnTo>
                <a:lnTo>
                  <a:pt x="12191" y="3869"/>
                </a:lnTo>
                <a:lnTo>
                  <a:pt x="12483" y="3699"/>
                </a:lnTo>
                <a:lnTo>
                  <a:pt x="12775" y="3553"/>
                </a:lnTo>
                <a:lnTo>
                  <a:pt x="12970" y="3480"/>
                </a:lnTo>
                <a:lnTo>
                  <a:pt x="13164" y="3456"/>
                </a:lnTo>
                <a:lnTo>
                  <a:pt x="13359" y="3431"/>
                </a:lnTo>
                <a:close/>
                <a:moveTo>
                  <a:pt x="13529" y="2872"/>
                </a:moveTo>
                <a:lnTo>
                  <a:pt x="13335" y="2896"/>
                </a:lnTo>
                <a:lnTo>
                  <a:pt x="12945" y="2969"/>
                </a:lnTo>
                <a:lnTo>
                  <a:pt x="12556" y="3066"/>
                </a:lnTo>
                <a:lnTo>
                  <a:pt x="12191" y="3237"/>
                </a:lnTo>
                <a:lnTo>
                  <a:pt x="11850" y="3456"/>
                </a:lnTo>
                <a:lnTo>
                  <a:pt x="11607" y="3626"/>
                </a:lnTo>
                <a:lnTo>
                  <a:pt x="11388" y="3821"/>
                </a:lnTo>
                <a:lnTo>
                  <a:pt x="10950" y="4210"/>
                </a:lnTo>
                <a:lnTo>
                  <a:pt x="10658" y="4478"/>
                </a:lnTo>
                <a:lnTo>
                  <a:pt x="10512" y="4648"/>
                </a:lnTo>
                <a:lnTo>
                  <a:pt x="10464" y="4721"/>
                </a:lnTo>
                <a:lnTo>
                  <a:pt x="10464" y="4818"/>
                </a:lnTo>
                <a:lnTo>
                  <a:pt x="10366" y="4843"/>
                </a:lnTo>
                <a:lnTo>
                  <a:pt x="10293" y="4916"/>
                </a:lnTo>
                <a:lnTo>
                  <a:pt x="10245" y="4989"/>
                </a:lnTo>
                <a:lnTo>
                  <a:pt x="10269" y="5110"/>
                </a:lnTo>
                <a:lnTo>
                  <a:pt x="10366" y="5354"/>
                </a:lnTo>
                <a:lnTo>
                  <a:pt x="10488" y="5597"/>
                </a:lnTo>
                <a:lnTo>
                  <a:pt x="10610" y="5816"/>
                </a:lnTo>
                <a:lnTo>
                  <a:pt x="10780" y="6035"/>
                </a:lnTo>
                <a:lnTo>
                  <a:pt x="10950" y="6230"/>
                </a:lnTo>
                <a:lnTo>
                  <a:pt x="11120" y="6449"/>
                </a:lnTo>
                <a:lnTo>
                  <a:pt x="11534" y="6814"/>
                </a:lnTo>
                <a:lnTo>
                  <a:pt x="11972" y="7179"/>
                </a:lnTo>
                <a:lnTo>
                  <a:pt x="12410" y="7519"/>
                </a:lnTo>
                <a:lnTo>
                  <a:pt x="12848" y="7836"/>
                </a:lnTo>
                <a:lnTo>
                  <a:pt x="13262" y="8152"/>
                </a:lnTo>
                <a:lnTo>
                  <a:pt x="13335" y="8201"/>
                </a:lnTo>
                <a:lnTo>
                  <a:pt x="13432" y="8225"/>
                </a:lnTo>
                <a:lnTo>
                  <a:pt x="13505" y="8225"/>
                </a:lnTo>
                <a:lnTo>
                  <a:pt x="13602" y="8201"/>
                </a:lnTo>
                <a:lnTo>
                  <a:pt x="13651" y="8152"/>
                </a:lnTo>
                <a:lnTo>
                  <a:pt x="13724" y="8079"/>
                </a:lnTo>
                <a:lnTo>
                  <a:pt x="13748" y="8006"/>
                </a:lnTo>
                <a:lnTo>
                  <a:pt x="13748" y="7933"/>
                </a:lnTo>
                <a:lnTo>
                  <a:pt x="13943" y="7787"/>
                </a:lnTo>
                <a:lnTo>
                  <a:pt x="14089" y="7665"/>
                </a:lnTo>
                <a:lnTo>
                  <a:pt x="14722" y="7154"/>
                </a:lnTo>
                <a:lnTo>
                  <a:pt x="15014" y="6862"/>
                </a:lnTo>
                <a:lnTo>
                  <a:pt x="15281" y="6546"/>
                </a:lnTo>
                <a:lnTo>
                  <a:pt x="15500" y="6205"/>
                </a:lnTo>
                <a:lnTo>
                  <a:pt x="15598" y="6035"/>
                </a:lnTo>
                <a:lnTo>
                  <a:pt x="15671" y="5840"/>
                </a:lnTo>
                <a:lnTo>
                  <a:pt x="15719" y="5670"/>
                </a:lnTo>
                <a:lnTo>
                  <a:pt x="15768" y="5500"/>
                </a:lnTo>
                <a:lnTo>
                  <a:pt x="15792" y="5305"/>
                </a:lnTo>
                <a:lnTo>
                  <a:pt x="15792" y="5135"/>
                </a:lnTo>
                <a:lnTo>
                  <a:pt x="15768" y="4770"/>
                </a:lnTo>
                <a:lnTo>
                  <a:pt x="15695" y="4429"/>
                </a:lnTo>
                <a:lnTo>
                  <a:pt x="15549" y="4088"/>
                </a:lnTo>
                <a:lnTo>
                  <a:pt x="15379" y="3772"/>
                </a:lnTo>
                <a:lnTo>
                  <a:pt x="15257" y="3626"/>
                </a:lnTo>
                <a:lnTo>
                  <a:pt x="15135" y="3504"/>
                </a:lnTo>
                <a:lnTo>
                  <a:pt x="15014" y="3383"/>
                </a:lnTo>
                <a:lnTo>
                  <a:pt x="14868" y="3261"/>
                </a:lnTo>
                <a:lnTo>
                  <a:pt x="14697" y="3164"/>
                </a:lnTo>
                <a:lnTo>
                  <a:pt x="14503" y="3066"/>
                </a:lnTo>
                <a:lnTo>
                  <a:pt x="14332" y="2993"/>
                </a:lnTo>
                <a:lnTo>
                  <a:pt x="14138" y="2945"/>
                </a:lnTo>
                <a:lnTo>
                  <a:pt x="13943" y="2896"/>
                </a:lnTo>
                <a:lnTo>
                  <a:pt x="13724" y="2872"/>
                </a:lnTo>
                <a:close/>
                <a:moveTo>
                  <a:pt x="5597" y="6814"/>
                </a:moveTo>
                <a:lnTo>
                  <a:pt x="4283" y="8030"/>
                </a:lnTo>
                <a:lnTo>
                  <a:pt x="3675" y="8590"/>
                </a:lnTo>
                <a:lnTo>
                  <a:pt x="3602" y="8468"/>
                </a:lnTo>
                <a:lnTo>
                  <a:pt x="3504" y="8395"/>
                </a:lnTo>
                <a:lnTo>
                  <a:pt x="3285" y="8201"/>
                </a:lnTo>
                <a:lnTo>
                  <a:pt x="2969" y="7860"/>
                </a:lnTo>
                <a:lnTo>
                  <a:pt x="2677" y="7519"/>
                </a:lnTo>
                <a:lnTo>
                  <a:pt x="2410" y="7203"/>
                </a:lnTo>
                <a:lnTo>
                  <a:pt x="2264" y="7057"/>
                </a:lnTo>
                <a:lnTo>
                  <a:pt x="2093" y="6911"/>
                </a:lnTo>
                <a:lnTo>
                  <a:pt x="3821" y="6911"/>
                </a:lnTo>
                <a:lnTo>
                  <a:pt x="4745" y="6862"/>
                </a:lnTo>
                <a:lnTo>
                  <a:pt x="5597" y="6814"/>
                </a:lnTo>
                <a:close/>
                <a:moveTo>
                  <a:pt x="755" y="6911"/>
                </a:moveTo>
                <a:lnTo>
                  <a:pt x="1047" y="6935"/>
                </a:lnTo>
                <a:lnTo>
                  <a:pt x="1315" y="6935"/>
                </a:lnTo>
                <a:lnTo>
                  <a:pt x="1339" y="6984"/>
                </a:lnTo>
                <a:lnTo>
                  <a:pt x="1363" y="7008"/>
                </a:lnTo>
                <a:lnTo>
                  <a:pt x="1582" y="7227"/>
                </a:lnTo>
                <a:lnTo>
                  <a:pt x="1826" y="7422"/>
                </a:lnTo>
                <a:lnTo>
                  <a:pt x="2142" y="7738"/>
                </a:lnTo>
                <a:lnTo>
                  <a:pt x="2434" y="8103"/>
                </a:lnTo>
                <a:lnTo>
                  <a:pt x="2799" y="8541"/>
                </a:lnTo>
                <a:lnTo>
                  <a:pt x="3018" y="8785"/>
                </a:lnTo>
                <a:lnTo>
                  <a:pt x="3139" y="8882"/>
                </a:lnTo>
                <a:lnTo>
                  <a:pt x="3261" y="8955"/>
                </a:lnTo>
                <a:lnTo>
                  <a:pt x="3091" y="9077"/>
                </a:lnTo>
                <a:lnTo>
                  <a:pt x="2993" y="8931"/>
                </a:lnTo>
                <a:lnTo>
                  <a:pt x="2872" y="8785"/>
                </a:lnTo>
                <a:lnTo>
                  <a:pt x="2580" y="8517"/>
                </a:lnTo>
                <a:lnTo>
                  <a:pt x="2020" y="8079"/>
                </a:lnTo>
                <a:lnTo>
                  <a:pt x="1388" y="7495"/>
                </a:lnTo>
                <a:lnTo>
                  <a:pt x="755" y="6911"/>
                </a:lnTo>
                <a:close/>
                <a:moveTo>
                  <a:pt x="9490" y="8760"/>
                </a:moveTo>
                <a:lnTo>
                  <a:pt x="9369" y="8785"/>
                </a:lnTo>
                <a:lnTo>
                  <a:pt x="9271" y="8833"/>
                </a:lnTo>
                <a:lnTo>
                  <a:pt x="9101" y="9004"/>
                </a:lnTo>
                <a:lnTo>
                  <a:pt x="8931" y="9174"/>
                </a:lnTo>
                <a:lnTo>
                  <a:pt x="8760" y="9344"/>
                </a:lnTo>
                <a:lnTo>
                  <a:pt x="8566" y="9515"/>
                </a:lnTo>
                <a:lnTo>
                  <a:pt x="8103" y="9904"/>
                </a:lnTo>
                <a:lnTo>
                  <a:pt x="7617" y="10318"/>
                </a:lnTo>
                <a:lnTo>
                  <a:pt x="7276" y="10609"/>
                </a:lnTo>
                <a:lnTo>
                  <a:pt x="7081" y="10780"/>
                </a:lnTo>
                <a:lnTo>
                  <a:pt x="6887" y="10999"/>
                </a:lnTo>
                <a:lnTo>
                  <a:pt x="6716" y="11193"/>
                </a:lnTo>
                <a:lnTo>
                  <a:pt x="6595" y="11437"/>
                </a:lnTo>
                <a:lnTo>
                  <a:pt x="6570" y="11534"/>
                </a:lnTo>
                <a:lnTo>
                  <a:pt x="6546" y="11656"/>
                </a:lnTo>
                <a:lnTo>
                  <a:pt x="6546" y="11753"/>
                </a:lnTo>
                <a:lnTo>
                  <a:pt x="6570" y="11850"/>
                </a:lnTo>
                <a:lnTo>
                  <a:pt x="6619" y="11948"/>
                </a:lnTo>
                <a:lnTo>
                  <a:pt x="6668" y="11996"/>
                </a:lnTo>
                <a:lnTo>
                  <a:pt x="6765" y="12021"/>
                </a:lnTo>
                <a:lnTo>
                  <a:pt x="6838" y="12021"/>
                </a:lnTo>
                <a:lnTo>
                  <a:pt x="6935" y="11972"/>
                </a:lnTo>
                <a:lnTo>
                  <a:pt x="7033" y="11923"/>
                </a:lnTo>
                <a:lnTo>
                  <a:pt x="7154" y="11777"/>
                </a:lnTo>
                <a:lnTo>
                  <a:pt x="7422" y="11461"/>
                </a:lnTo>
                <a:lnTo>
                  <a:pt x="7641" y="11242"/>
                </a:lnTo>
                <a:lnTo>
                  <a:pt x="7860" y="11023"/>
                </a:lnTo>
                <a:lnTo>
                  <a:pt x="8322" y="10634"/>
                </a:lnTo>
                <a:lnTo>
                  <a:pt x="8736" y="10318"/>
                </a:lnTo>
                <a:lnTo>
                  <a:pt x="9174" y="9977"/>
                </a:lnTo>
                <a:lnTo>
                  <a:pt x="9393" y="9807"/>
                </a:lnTo>
                <a:lnTo>
                  <a:pt x="9563" y="9612"/>
                </a:lnTo>
                <a:lnTo>
                  <a:pt x="9709" y="9393"/>
                </a:lnTo>
                <a:lnTo>
                  <a:pt x="9831" y="9174"/>
                </a:lnTo>
                <a:lnTo>
                  <a:pt x="9855" y="9052"/>
                </a:lnTo>
                <a:lnTo>
                  <a:pt x="9855" y="8931"/>
                </a:lnTo>
                <a:lnTo>
                  <a:pt x="9782" y="8858"/>
                </a:lnTo>
                <a:lnTo>
                  <a:pt x="9709" y="8809"/>
                </a:lnTo>
                <a:lnTo>
                  <a:pt x="9588" y="8760"/>
                </a:lnTo>
                <a:close/>
                <a:moveTo>
                  <a:pt x="2045" y="13359"/>
                </a:moveTo>
                <a:lnTo>
                  <a:pt x="2166" y="13408"/>
                </a:lnTo>
                <a:lnTo>
                  <a:pt x="2166" y="13481"/>
                </a:lnTo>
                <a:lnTo>
                  <a:pt x="2166" y="13554"/>
                </a:lnTo>
                <a:lnTo>
                  <a:pt x="2118" y="13627"/>
                </a:lnTo>
                <a:lnTo>
                  <a:pt x="2069" y="13675"/>
                </a:lnTo>
                <a:lnTo>
                  <a:pt x="1947" y="13773"/>
                </a:lnTo>
                <a:lnTo>
                  <a:pt x="1826" y="13870"/>
                </a:lnTo>
                <a:lnTo>
                  <a:pt x="1655" y="13943"/>
                </a:lnTo>
                <a:lnTo>
                  <a:pt x="1461" y="14016"/>
                </a:lnTo>
                <a:lnTo>
                  <a:pt x="1461" y="14016"/>
                </a:lnTo>
                <a:lnTo>
                  <a:pt x="1607" y="13821"/>
                </a:lnTo>
                <a:lnTo>
                  <a:pt x="1753" y="13627"/>
                </a:lnTo>
                <a:lnTo>
                  <a:pt x="1874" y="13481"/>
                </a:lnTo>
                <a:lnTo>
                  <a:pt x="1972" y="13383"/>
                </a:lnTo>
                <a:lnTo>
                  <a:pt x="1996" y="13383"/>
                </a:lnTo>
                <a:lnTo>
                  <a:pt x="2045" y="13359"/>
                </a:lnTo>
                <a:close/>
                <a:moveTo>
                  <a:pt x="1996" y="12872"/>
                </a:moveTo>
                <a:lnTo>
                  <a:pt x="1899" y="12897"/>
                </a:lnTo>
                <a:lnTo>
                  <a:pt x="1826" y="12921"/>
                </a:lnTo>
                <a:lnTo>
                  <a:pt x="1655" y="13018"/>
                </a:lnTo>
                <a:lnTo>
                  <a:pt x="1534" y="13140"/>
                </a:lnTo>
                <a:lnTo>
                  <a:pt x="1388" y="13286"/>
                </a:lnTo>
                <a:lnTo>
                  <a:pt x="1242" y="13456"/>
                </a:lnTo>
                <a:lnTo>
                  <a:pt x="998" y="13797"/>
                </a:lnTo>
                <a:lnTo>
                  <a:pt x="925" y="13967"/>
                </a:lnTo>
                <a:lnTo>
                  <a:pt x="828" y="14138"/>
                </a:lnTo>
                <a:lnTo>
                  <a:pt x="804" y="14235"/>
                </a:lnTo>
                <a:lnTo>
                  <a:pt x="779" y="14308"/>
                </a:lnTo>
                <a:lnTo>
                  <a:pt x="779" y="14405"/>
                </a:lnTo>
                <a:lnTo>
                  <a:pt x="828" y="14478"/>
                </a:lnTo>
                <a:lnTo>
                  <a:pt x="877" y="14527"/>
                </a:lnTo>
                <a:lnTo>
                  <a:pt x="925" y="14576"/>
                </a:lnTo>
                <a:lnTo>
                  <a:pt x="1047" y="14576"/>
                </a:lnTo>
                <a:lnTo>
                  <a:pt x="1120" y="14551"/>
                </a:lnTo>
                <a:lnTo>
                  <a:pt x="1266" y="14551"/>
                </a:lnTo>
                <a:lnTo>
                  <a:pt x="1412" y="14527"/>
                </a:lnTo>
                <a:lnTo>
                  <a:pt x="1582" y="14478"/>
                </a:lnTo>
                <a:lnTo>
                  <a:pt x="1728" y="14430"/>
                </a:lnTo>
                <a:lnTo>
                  <a:pt x="2020" y="14284"/>
                </a:lnTo>
                <a:lnTo>
                  <a:pt x="2239" y="14138"/>
                </a:lnTo>
                <a:lnTo>
                  <a:pt x="2361" y="14040"/>
                </a:lnTo>
                <a:lnTo>
                  <a:pt x="2483" y="13919"/>
                </a:lnTo>
                <a:lnTo>
                  <a:pt x="2556" y="13773"/>
                </a:lnTo>
                <a:lnTo>
                  <a:pt x="2629" y="13627"/>
                </a:lnTo>
                <a:lnTo>
                  <a:pt x="2653" y="13481"/>
                </a:lnTo>
                <a:lnTo>
                  <a:pt x="2653" y="13408"/>
                </a:lnTo>
                <a:lnTo>
                  <a:pt x="2629" y="13335"/>
                </a:lnTo>
                <a:lnTo>
                  <a:pt x="2604" y="13262"/>
                </a:lnTo>
                <a:lnTo>
                  <a:pt x="2556" y="13189"/>
                </a:lnTo>
                <a:lnTo>
                  <a:pt x="2483" y="13140"/>
                </a:lnTo>
                <a:lnTo>
                  <a:pt x="2385" y="13091"/>
                </a:lnTo>
                <a:lnTo>
                  <a:pt x="2288" y="12970"/>
                </a:lnTo>
                <a:lnTo>
                  <a:pt x="2166" y="12897"/>
                </a:lnTo>
                <a:lnTo>
                  <a:pt x="2069" y="12872"/>
                </a:lnTo>
                <a:close/>
                <a:moveTo>
                  <a:pt x="15525" y="560"/>
                </a:moveTo>
                <a:lnTo>
                  <a:pt x="16084" y="633"/>
                </a:lnTo>
                <a:lnTo>
                  <a:pt x="16644" y="706"/>
                </a:lnTo>
                <a:lnTo>
                  <a:pt x="17204" y="828"/>
                </a:lnTo>
                <a:lnTo>
                  <a:pt x="17763" y="974"/>
                </a:lnTo>
                <a:lnTo>
                  <a:pt x="17666" y="1023"/>
                </a:lnTo>
                <a:lnTo>
                  <a:pt x="17593" y="1096"/>
                </a:lnTo>
                <a:lnTo>
                  <a:pt x="17496" y="1169"/>
                </a:lnTo>
                <a:lnTo>
                  <a:pt x="17496" y="1193"/>
                </a:lnTo>
                <a:lnTo>
                  <a:pt x="17520" y="1217"/>
                </a:lnTo>
                <a:lnTo>
                  <a:pt x="17569" y="1266"/>
                </a:lnTo>
                <a:lnTo>
                  <a:pt x="17617" y="1290"/>
                </a:lnTo>
                <a:lnTo>
                  <a:pt x="17739" y="1315"/>
                </a:lnTo>
                <a:lnTo>
                  <a:pt x="17861" y="1290"/>
                </a:lnTo>
                <a:lnTo>
                  <a:pt x="17934" y="1290"/>
                </a:lnTo>
                <a:lnTo>
                  <a:pt x="17982" y="1242"/>
                </a:lnTo>
                <a:lnTo>
                  <a:pt x="18007" y="1363"/>
                </a:lnTo>
                <a:lnTo>
                  <a:pt x="18031" y="1461"/>
                </a:lnTo>
                <a:lnTo>
                  <a:pt x="17909" y="1485"/>
                </a:lnTo>
                <a:lnTo>
                  <a:pt x="17812" y="1534"/>
                </a:lnTo>
                <a:lnTo>
                  <a:pt x="17715" y="1582"/>
                </a:lnTo>
                <a:lnTo>
                  <a:pt x="17617" y="1655"/>
                </a:lnTo>
                <a:lnTo>
                  <a:pt x="17593" y="1680"/>
                </a:lnTo>
                <a:lnTo>
                  <a:pt x="17593" y="1753"/>
                </a:lnTo>
                <a:lnTo>
                  <a:pt x="17617" y="1801"/>
                </a:lnTo>
                <a:lnTo>
                  <a:pt x="17690" y="1826"/>
                </a:lnTo>
                <a:lnTo>
                  <a:pt x="17739" y="1850"/>
                </a:lnTo>
                <a:lnTo>
                  <a:pt x="17812" y="1874"/>
                </a:lnTo>
                <a:lnTo>
                  <a:pt x="17958" y="1850"/>
                </a:lnTo>
                <a:lnTo>
                  <a:pt x="18080" y="1801"/>
                </a:lnTo>
                <a:lnTo>
                  <a:pt x="18104" y="1996"/>
                </a:lnTo>
                <a:lnTo>
                  <a:pt x="17909" y="2069"/>
                </a:lnTo>
                <a:lnTo>
                  <a:pt x="17788" y="2118"/>
                </a:lnTo>
                <a:lnTo>
                  <a:pt x="17690" y="2215"/>
                </a:lnTo>
                <a:lnTo>
                  <a:pt x="17642" y="2264"/>
                </a:lnTo>
                <a:lnTo>
                  <a:pt x="17642" y="2361"/>
                </a:lnTo>
                <a:lnTo>
                  <a:pt x="17666" y="2410"/>
                </a:lnTo>
                <a:lnTo>
                  <a:pt x="17739" y="2458"/>
                </a:lnTo>
                <a:lnTo>
                  <a:pt x="17836" y="2483"/>
                </a:lnTo>
                <a:lnTo>
                  <a:pt x="17934" y="2458"/>
                </a:lnTo>
                <a:lnTo>
                  <a:pt x="18128" y="2410"/>
                </a:lnTo>
                <a:lnTo>
                  <a:pt x="18153" y="2531"/>
                </a:lnTo>
                <a:lnTo>
                  <a:pt x="18007" y="2555"/>
                </a:lnTo>
                <a:lnTo>
                  <a:pt x="17836" y="2604"/>
                </a:lnTo>
                <a:lnTo>
                  <a:pt x="17763" y="2653"/>
                </a:lnTo>
                <a:lnTo>
                  <a:pt x="17715" y="2726"/>
                </a:lnTo>
                <a:lnTo>
                  <a:pt x="17690" y="2823"/>
                </a:lnTo>
                <a:lnTo>
                  <a:pt x="17690" y="2896"/>
                </a:lnTo>
                <a:lnTo>
                  <a:pt x="17739" y="2945"/>
                </a:lnTo>
                <a:lnTo>
                  <a:pt x="17812" y="2993"/>
                </a:lnTo>
                <a:lnTo>
                  <a:pt x="18153" y="2993"/>
                </a:lnTo>
                <a:lnTo>
                  <a:pt x="18177" y="2969"/>
                </a:lnTo>
                <a:lnTo>
                  <a:pt x="18177" y="3261"/>
                </a:lnTo>
                <a:lnTo>
                  <a:pt x="17739" y="3383"/>
                </a:lnTo>
                <a:lnTo>
                  <a:pt x="17690" y="3407"/>
                </a:lnTo>
                <a:lnTo>
                  <a:pt x="17666" y="3431"/>
                </a:lnTo>
                <a:lnTo>
                  <a:pt x="17617" y="3529"/>
                </a:lnTo>
                <a:lnTo>
                  <a:pt x="17617" y="3577"/>
                </a:lnTo>
                <a:lnTo>
                  <a:pt x="17642" y="3626"/>
                </a:lnTo>
                <a:lnTo>
                  <a:pt x="17666" y="3650"/>
                </a:lnTo>
                <a:lnTo>
                  <a:pt x="17715" y="3699"/>
                </a:lnTo>
                <a:lnTo>
                  <a:pt x="17812" y="3723"/>
                </a:lnTo>
                <a:lnTo>
                  <a:pt x="17934" y="3723"/>
                </a:lnTo>
                <a:lnTo>
                  <a:pt x="18153" y="3699"/>
                </a:lnTo>
                <a:lnTo>
                  <a:pt x="18153" y="3699"/>
                </a:lnTo>
                <a:lnTo>
                  <a:pt x="18104" y="4186"/>
                </a:lnTo>
                <a:lnTo>
                  <a:pt x="17934" y="4088"/>
                </a:lnTo>
                <a:lnTo>
                  <a:pt x="17739" y="4040"/>
                </a:lnTo>
                <a:lnTo>
                  <a:pt x="17642" y="4015"/>
                </a:lnTo>
                <a:lnTo>
                  <a:pt x="17569" y="4040"/>
                </a:lnTo>
                <a:lnTo>
                  <a:pt x="17471" y="4064"/>
                </a:lnTo>
                <a:lnTo>
                  <a:pt x="17423" y="4137"/>
                </a:lnTo>
                <a:lnTo>
                  <a:pt x="17423" y="4186"/>
                </a:lnTo>
                <a:lnTo>
                  <a:pt x="17496" y="4283"/>
                </a:lnTo>
                <a:lnTo>
                  <a:pt x="17617" y="4332"/>
                </a:lnTo>
                <a:lnTo>
                  <a:pt x="17812" y="4429"/>
                </a:lnTo>
                <a:lnTo>
                  <a:pt x="17982" y="4526"/>
                </a:lnTo>
                <a:lnTo>
                  <a:pt x="18055" y="4551"/>
                </a:lnTo>
                <a:lnTo>
                  <a:pt x="17958" y="4940"/>
                </a:lnTo>
                <a:lnTo>
                  <a:pt x="17690" y="4843"/>
                </a:lnTo>
                <a:lnTo>
                  <a:pt x="17471" y="4721"/>
                </a:lnTo>
                <a:lnTo>
                  <a:pt x="17228" y="4648"/>
                </a:lnTo>
                <a:lnTo>
                  <a:pt x="17155" y="4648"/>
                </a:lnTo>
                <a:lnTo>
                  <a:pt x="17155" y="4672"/>
                </a:lnTo>
                <a:lnTo>
                  <a:pt x="17155" y="4721"/>
                </a:lnTo>
                <a:lnTo>
                  <a:pt x="17204" y="4818"/>
                </a:lnTo>
                <a:lnTo>
                  <a:pt x="17252" y="4891"/>
                </a:lnTo>
                <a:lnTo>
                  <a:pt x="17350" y="4989"/>
                </a:lnTo>
                <a:lnTo>
                  <a:pt x="17423" y="5062"/>
                </a:lnTo>
                <a:lnTo>
                  <a:pt x="17642" y="5183"/>
                </a:lnTo>
                <a:lnTo>
                  <a:pt x="17861" y="5256"/>
                </a:lnTo>
                <a:lnTo>
                  <a:pt x="17739" y="5621"/>
                </a:lnTo>
                <a:lnTo>
                  <a:pt x="17617" y="5938"/>
                </a:lnTo>
                <a:lnTo>
                  <a:pt x="17569" y="5889"/>
                </a:lnTo>
                <a:lnTo>
                  <a:pt x="17520" y="5840"/>
                </a:lnTo>
                <a:lnTo>
                  <a:pt x="17398" y="5743"/>
                </a:lnTo>
                <a:lnTo>
                  <a:pt x="17301" y="5670"/>
                </a:lnTo>
                <a:lnTo>
                  <a:pt x="17179" y="5597"/>
                </a:lnTo>
                <a:lnTo>
                  <a:pt x="17082" y="5573"/>
                </a:lnTo>
                <a:lnTo>
                  <a:pt x="16985" y="5548"/>
                </a:lnTo>
                <a:lnTo>
                  <a:pt x="16887" y="5548"/>
                </a:lnTo>
                <a:lnTo>
                  <a:pt x="16766" y="5597"/>
                </a:lnTo>
                <a:lnTo>
                  <a:pt x="16741" y="5621"/>
                </a:lnTo>
                <a:lnTo>
                  <a:pt x="16741" y="5670"/>
                </a:lnTo>
                <a:lnTo>
                  <a:pt x="16741" y="5719"/>
                </a:lnTo>
                <a:lnTo>
                  <a:pt x="16766" y="5743"/>
                </a:lnTo>
                <a:lnTo>
                  <a:pt x="16863" y="5840"/>
                </a:lnTo>
                <a:lnTo>
                  <a:pt x="16936" y="5913"/>
                </a:lnTo>
                <a:lnTo>
                  <a:pt x="17009" y="5962"/>
                </a:lnTo>
                <a:lnTo>
                  <a:pt x="17228" y="6132"/>
                </a:lnTo>
                <a:lnTo>
                  <a:pt x="17325" y="6181"/>
                </a:lnTo>
                <a:lnTo>
                  <a:pt x="17447" y="6205"/>
                </a:lnTo>
                <a:lnTo>
                  <a:pt x="17496" y="6205"/>
                </a:lnTo>
                <a:lnTo>
                  <a:pt x="17325" y="6473"/>
                </a:lnTo>
                <a:lnTo>
                  <a:pt x="17204" y="6473"/>
                </a:lnTo>
                <a:lnTo>
                  <a:pt x="17106" y="6449"/>
                </a:lnTo>
                <a:lnTo>
                  <a:pt x="17009" y="6400"/>
                </a:lnTo>
                <a:lnTo>
                  <a:pt x="16936" y="6351"/>
                </a:lnTo>
                <a:lnTo>
                  <a:pt x="16814" y="6230"/>
                </a:lnTo>
                <a:lnTo>
                  <a:pt x="16668" y="6108"/>
                </a:lnTo>
                <a:lnTo>
                  <a:pt x="16522" y="6035"/>
                </a:lnTo>
                <a:lnTo>
                  <a:pt x="16449" y="6011"/>
                </a:lnTo>
                <a:lnTo>
                  <a:pt x="16352" y="6011"/>
                </a:lnTo>
                <a:lnTo>
                  <a:pt x="16279" y="6035"/>
                </a:lnTo>
                <a:lnTo>
                  <a:pt x="16182" y="6084"/>
                </a:lnTo>
                <a:lnTo>
                  <a:pt x="16133" y="6132"/>
                </a:lnTo>
                <a:lnTo>
                  <a:pt x="16133" y="6181"/>
                </a:lnTo>
                <a:lnTo>
                  <a:pt x="16182" y="6230"/>
                </a:lnTo>
                <a:lnTo>
                  <a:pt x="16230" y="6254"/>
                </a:lnTo>
                <a:lnTo>
                  <a:pt x="16303" y="6254"/>
                </a:lnTo>
                <a:lnTo>
                  <a:pt x="16401" y="6303"/>
                </a:lnTo>
                <a:lnTo>
                  <a:pt x="16547" y="6424"/>
                </a:lnTo>
                <a:lnTo>
                  <a:pt x="16693" y="6570"/>
                </a:lnTo>
                <a:lnTo>
                  <a:pt x="16814" y="6692"/>
                </a:lnTo>
                <a:lnTo>
                  <a:pt x="16936" y="6789"/>
                </a:lnTo>
                <a:lnTo>
                  <a:pt x="17082" y="6838"/>
                </a:lnTo>
                <a:lnTo>
                  <a:pt x="16668" y="7325"/>
                </a:lnTo>
                <a:lnTo>
                  <a:pt x="16157" y="7106"/>
                </a:lnTo>
                <a:lnTo>
                  <a:pt x="16011" y="7033"/>
                </a:lnTo>
                <a:lnTo>
                  <a:pt x="15865" y="7008"/>
                </a:lnTo>
                <a:lnTo>
                  <a:pt x="15744" y="7008"/>
                </a:lnTo>
                <a:lnTo>
                  <a:pt x="15598" y="7057"/>
                </a:lnTo>
                <a:lnTo>
                  <a:pt x="15573" y="7081"/>
                </a:lnTo>
                <a:lnTo>
                  <a:pt x="15549" y="7106"/>
                </a:lnTo>
                <a:lnTo>
                  <a:pt x="15549" y="7154"/>
                </a:lnTo>
                <a:lnTo>
                  <a:pt x="15573" y="7179"/>
                </a:lnTo>
                <a:lnTo>
                  <a:pt x="15646" y="7276"/>
                </a:lnTo>
                <a:lnTo>
                  <a:pt x="15744" y="7349"/>
                </a:lnTo>
                <a:lnTo>
                  <a:pt x="15987" y="7495"/>
                </a:lnTo>
                <a:lnTo>
                  <a:pt x="16328" y="7665"/>
                </a:lnTo>
                <a:lnTo>
                  <a:pt x="16036" y="7957"/>
                </a:lnTo>
                <a:lnTo>
                  <a:pt x="15890" y="7909"/>
                </a:lnTo>
                <a:lnTo>
                  <a:pt x="15744" y="7884"/>
                </a:lnTo>
                <a:lnTo>
                  <a:pt x="15598" y="7860"/>
                </a:lnTo>
                <a:lnTo>
                  <a:pt x="15452" y="7836"/>
                </a:lnTo>
                <a:lnTo>
                  <a:pt x="15160" y="7690"/>
                </a:lnTo>
                <a:lnTo>
                  <a:pt x="15014" y="7641"/>
                </a:lnTo>
                <a:lnTo>
                  <a:pt x="14868" y="7592"/>
                </a:lnTo>
                <a:lnTo>
                  <a:pt x="14819" y="7617"/>
                </a:lnTo>
                <a:lnTo>
                  <a:pt x="14770" y="7665"/>
                </a:lnTo>
                <a:lnTo>
                  <a:pt x="14770" y="7714"/>
                </a:lnTo>
                <a:lnTo>
                  <a:pt x="14770" y="7763"/>
                </a:lnTo>
                <a:lnTo>
                  <a:pt x="14843" y="7860"/>
                </a:lnTo>
                <a:lnTo>
                  <a:pt x="14916" y="7957"/>
                </a:lnTo>
                <a:lnTo>
                  <a:pt x="15135" y="8128"/>
                </a:lnTo>
                <a:lnTo>
                  <a:pt x="15427" y="8249"/>
                </a:lnTo>
                <a:lnTo>
                  <a:pt x="15549" y="8298"/>
                </a:lnTo>
                <a:lnTo>
                  <a:pt x="15695" y="8322"/>
                </a:lnTo>
                <a:lnTo>
                  <a:pt x="15403" y="8639"/>
                </a:lnTo>
                <a:lnTo>
                  <a:pt x="15184" y="8590"/>
                </a:lnTo>
                <a:lnTo>
                  <a:pt x="14965" y="8541"/>
                </a:lnTo>
                <a:lnTo>
                  <a:pt x="14770" y="8468"/>
                </a:lnTo>
                <a:lnTo>
                  <a:pt x="14576" y="8347"/>
                </a:lnTo>
                <a:lnTo>
                  <a:pt x="14551" y="8322"/>
                </a:lnTo>
                <a:lnTo>
                  <a:pt x="14503" y="8322"/>
                </a:lnTo>
                <a:lnTo>
                  <a:pt x="14454" y="8371"/>
                </a:lnTo>
                <a:lnTo>
                  <a:pt x="14430" y="8420"/>
                </a:lnTo>
                <a:lnTo>
                  <a:pt x="14430" y="8493"/>
                </a:lnTo>
                <a:lnTo>
                  <a:pt x="14478" y="8590"/>
                </a:lnTo>
                <a:lnTo>
                  <a:pt x="14551" y="8687"/>
                </a:lnTo>
                <a:lnTo>
                  <a:pt x="14722" y="8809"/>
                </a:lnTo>
                <a:lnTo>
                  <a:pt x="14892" y="8906"/>
                </a:lnTo>
                <a:lnTo>
                  <a:pt x="15111" y="8979"/>
                </a:lnTo>
                <a:lnTo>
                  <a:pt x="14843" y="9271"/>
                </a:lnTo>
                <a:lnTo>
                  <a:pt x="14795" y="9247"/>
                </a:lnTo>
                <a:lnTo>
                  <a:pt x="14503" y="9150"/>
                </a:lnTo>
                <a:lnTo>
                  <a:pt x="14211" y="9052"/>
                </a:lnTo>
                <a:lnTo>
                  <a:pt x="13919" y="8955"/>
                </a:lnTo>
                <a:lnTo>
                  <a:pt x="13627" y="8858"/>
                </a:lnTo>
                <a:lnTo>
                  <a:pt x="13578" y="8858"/>
                </a:lnTo>
                <a:lnTo>
                  <a:pt x="13554" y="8882"/>
                </a:lnTo>
                <a:lnTo>
                  <a:pt x="13529" y="8931"/>
                </a:lnTo>
                <a:lnTo>
                  <a:pt x="13554" y="8955"/>
                </a:lnTo>
                <a:lnTo>
                  <a:pt x="13627" y="9077"/>
                </a:lnTo>
                <a:lnTo>
                  <a:pt x="13748" y="9198"/>
                </a:lnTo>
                <a:lnTo>
                  <a:pt x="13846" y="9296"/>
                </a:lnTo>
                <a:lnTo>
                  <a:pt x="13992" y="9369"/>
                </a:lnTo>
                <a:lnTo>
                  <a:pt x="14284" y="9515"/>
                </a:lnTo>
                <a:lnTo>
                  <a:pt x="14576" y="9612"/>
                </a:lnTo>
                <a:lnTo>
                  <a:pt x="14211" y="10001"/>
                </a:lnTo>
                <a:lnTo>
                  <a:pt x="14186" y="9953"/>
                </a:lnTo>
                <a:lnTo>
                  <a:pt x="14113" y="9904"/>
                </a:lnTo>
                <a:lnTo>
                  <a:pt x="13846" y="9709"/>
                </a:lnTo>
                <a:lnTo>
                  <a:pt x="13529" y="9563"/>
                </a:lnTo>
                <a:lnTo>
                  <a:pt x="13359" y="9490"/>
                </a:lnTo>
                <a:lnTo>
                  <a:pt x="13213" y="9442"/>
                </a:lnTo>
                <a:lnTo>
                  <a:pt x="13043" y="9393"/>
                </a:lnTo>
                <a:lnTo>
                  <a:pt x="12824" y="9393"/>
                </a:lnTo>
                <a:lnTo>
                  <a:pt x="12799" y="9442"/>
                </a:lnTo>
                <a:lnTo>
                  <a:pt x="12799" y="9490"/>
                </a:lnTo>
                <a:lnTo>
                  <a:pt x="12824" y="9515"/>
                </a:lnTo>
                <a:lnTo>
                  <a:pt x="13067" y="9734"/>
                </a:lnTo>
                <a:lnTo>
                  <a:pt x="13335" y="9904"/>
                </a:lnTo>
                <a:lnTo>
                  <a:pt x="13627" y="10074"/>
                </a:lnTo>
                <a:lnTo>
                  <a:pt x="13919" y="10220"/>
                </a:lnTo>
                <a:lnTo>
                  <a:pt x="13967" y="10245"/>
                </a:lnTo>
                <a:lnTo>
                  <a:pt x="13894" y="10318"/>
                </a:lnTo>
                <a:lnTo>
                  <a:pt x="13748" y="10464"/>
                </a:lnTo>
                <a:lnTo>
                  <a:pt x="13700" y="10391"/>
                </a:lnTo>
                <a:lnTo>
                  <a:pt x="13627" y="10318"/>
                </a:lnTo>
                <a:lnTo>
                  <a:pt x="13456" y="10220"/>
                </a:lnTo>
                <a:lnTo>
                  <a:pt x="13091" y="10074"/>
                </a:lnTo>
                <a:lnTo>
                  <a:pt x="12897" y="10026"/>
                </a:lnTo>
                <a:lnTo>
                  <a:pt x="12702" y="9953"/>
                </a:lnTo>
                <a:lnTo>
                  <a:pt x="12507" y="9928"/>
                </a:lnTo>
                <a:lnTo>
                  <a:pt x="12288" y="9904"/>
                </a:lnTo>
                <a:lnTo>
                  <a:pt x="12240" y="9904"/>
                </a:lnTo>
                <a:lnTo>
                  <a:pt x="12215" y="9928"/>
                </a:lnTo>
                <a:lnTo>
                  <a:pt x="12191" y="9977"/>
                </a:lnTo>
                <a:lnTo>
                  <a:pt x="12215" y="10050"/>
                </a:lnTo>
                <a:lnTo>
                  <a:pt x="12264" y="10099"/>
                </a:lnTo>
                <a:lnTo>
                  <a:pt x="12459" y="10196"/>
                </a:lnTo>
                <a:lnTo>
                  <a:pt x="12629" y="10293"/>
                </a:lnTo>
                <a:lnTo>
                  <a:pt x="12994" y="10512"/>
                </a:lnTo>
                <a:lnTo>
                  <a:pt x="13237" y="10634"/>
                </a:lnTo>
                <a:lnTo>
                  <a:pt x="13359" y="10682"/>
                </a:lnTo>
                <a:lnTo>
                  <a:pt x="13505" y="10707"/>
                </a:lnTo>
                <a:lnTo>
                  <a:pt x="12921" y="11291"/>
                </a:lnTo>
                <a:lnTo>
                  <a:pt x="12799" y="11193"/>
                </a:lnTo>
                <a:lnTo>
                  <a:pt x="12653" y="11096"/>
                </a:lnTo>
                <a:lnTo>
                  <a:pt x="12434" y="10974"/>
                </a:lnTo>
                <a:lnTo>
                  <a:pt x="12240" y="10828"/>
                </a:lnTo>
                <a:lnTo>
                  <a:pt x="12021" y="10682"/>
                </a:lnTo>
                <a:lnTo>
                  <a:pt x="11802" y="10585"/>
                </a:lnTo>
                <a:lnTo>
                  <a:pt x="11680" y="10537"/>
                </a:lnTo>
                <a:lnTo>
                  <a:pt x="11534" y="10537"/>
                </a:lnTo>
                <a:lnTo>
                  <a:pt x="11510" y="10561"/>
                </a:lnTo>
                <a:lnTo>
                  <a:pt x="11510" y="10585"/>
                </a:lnTo>
                <a:lnTo>
                  <a:pt x="11534" y="10609"/>
                </a:lnTo>
                <a:lnTo>
                  <a:pt x="11704" y="10804"/>
                </a:lnTo>
                <a:lnTo>
                  <a:pt x="11996" y="11072"/>
                </a:lnTo>
                <a:lnTo>
                  <a:pt x="12337" y="11364"/>
                </a:lnTo>
                <a:lnTo>
                  <a:pt x="12507" y="11461"/>
                </a:lnTo>
                <a:lnTo>
                  <a:pt x="12678" y="11534"/>
                </a:lnTo>
                <a:lnTo>
                  <a:pt x="12337" y="11875"/>
                </a:lnTo>
                <a:lnTo>
                  <a:pt x="12215" y="11826"/>
                </a:lnTo>
                <a:lnTo>
                  <a:pt x="12094" y="11777"/>
                </a:lnTo>
                <a:lnTo>
                  <a:pt x="11899" y="11680"/>
                </a:lnTo>
                <a:lnTo>
                  <a:pt x="11510" y="11437"/>
                </a:lnTo>
                <a:lnTo>
                  <a:pt x="11291" y="11339"/>
                </a:lnTo>
                <a:lnTo>
                  <a:pt x="11193" y="11315"/>
                </a:lnTo>
                <a:lnTo>
                  <a:pt x="11072" y="11291"/>
                </a:lnTo>
                <a:lnTo>
                  <a:pt x="10999" y="11315"/>
                </a:lnTo>
                <a:lnTo>
                  <a:pt x="10974" y="11364"/>
                </a:lnTo>
                <a:lnTo>
                  <a:pt x="10950" y="11437"/>
                </a:lnTo>
                <a:lnTo>
                  <a:pt x="10999" y="11485"/>
                </a:lnTo>
                <a:lnTo>
                  <a:pt x="11266" y="11704"/>
                </a:lnTo>
                <a:lnTo>
                  <a:pt x="11558" y="11923"/>
                </a:lnTo>
                <a:lnTo>
                  <a:pt x="11777" y="12069"/>
                </a:lnTo>
                <a:lnTo>
                  <a:pt x="12045" y="12191"/>
                </a:lnTo>
                <a:lnTo>
                  <a:pt x="11753" y="12483"/>
                </a:lnTo>
                <a:lnTo>
                  <a:pt x="11485" y="12264"/>
                </a:lnTo>
                <a:lnTo>
                  <a:pt x="11218" y="12045"/>
                </a:lnTo>
                <a:lnTo>
                  <a:pt x="11047" y="11899"/>
                </a:lnTo>
                <a:lnTo>
                  <a:pt x="10877" y="11777"/>
                </a:lnTo>
                <a:lnTo>
                  <a:pt x="10682" y="11680"/>
                </a:lnTo>
                <a:lnTo>
                  <a:pt x="10488" y="11631"/>
                </a:lnTo>
                <a:lnTo>
                  <a:pt x="10439" y="11656"/>
                </a:lnTo>
                <a:lnTo>
                  <a:pt x="10439" y="11680"/>
                </a:lnTo>
                <a:lnTo>
                  <a:pt x="10415" y="11704"/>
                </a:lnTo>
                <a:lnTo>
                  <a:pt x="10439" y="11753"/>
                </a:lnTo>
                <a:lnTo>
                  <a:pt x="11072" y="12410"/>
                </a:lnTo>
                <a:lnTo>
                  <a:pt x="11242" y="12605"/>
                </a:lnTo>
                <a:lnTo>
                  <a:pt x="11461" y="12775"/>
                </a:lnTo>
                <a:lnTo>
                  <a:pt x="11315" y="12945"/>
                </a:lnTo>
                <a:lnTo>
                  <a:pt x="11193" y="12848"/>
                </a:lnTo>
                <a:lnTo>
                  <a:pt x="11047" y="12775"/>
                </a:lnTo>
                <a:lnTo>
                  <a:pt x="10780" y="12629"/>
                </a:lnTo>
                <a:lnTo>
                  <a:pt x="10366" y="12361"/>
                </a:lnTo>
                <a:lnTo>
                  <a:pt x="10172" y="12215"/>
                </a:lnTo>
                <a:lnTo>
                  <a:pt x="9977" y="12069"/>
                </a:lnTo>
                <a:lnTo>
                  <a:pt x="9953" y="12045"/>
                </a:lnTo>
                <a:lnTo>
                  <a:pt x="9928" y="12069"/>
                </a:lnTo>
                <a:lnTo>
                  <a:pt x="9904" y="12094"/>
                </a:lnTo>
                <a:lnTo>
                  <a:pt x="9928" y="12118"/>
                </a:lnTo>
                <a:lnTo>
                  <a:pt x="10220" y="12532"/>
                </a:lnTo>
                <a:lnTo>
                  <a:pt x="10391" y="12702"/>
                </a:lnTo>
                <a:lnTo>
                  <a:pt x="10585" y="12897"/>
                </a:lnTo>
                <a:lnTo>
                  <a:pt x="10804" y="13067"/>
                </a:lnTo>
                <a:lnTo>
                  <a:pt x="10926" y="13140"/>
                </a:lnTo>
                <a:lnTo>
                  <a:pt x="11047" y="13213"/>
                </a:lnTo>
                <a:lnTo>
                  <a:pt x="10780" y="13456"/>
                </a:lnTo>
                <a:lnTo>
                  <a:pt x="10439" y="13213"/>
                </a:lnTo>
                <a:lnTo>
                  <a:pt x="10099" y="12970"/>
                </a:lnTo>
                <a:lnTo>
                  <a:pt x="9928" y="12872"/>
                </a:lnTo>
                <a:lnTo>
                  <a:pt x="9734" y="12799"/>
                </a:lnTo>
                <a:lnTo>
                  <a:pt x="9563" y="12726"/>
                </a:lnTo>
                <a:lnTo>
                  <a:pt x="9369" y="12726"/>
                </a:lnTo>
                <a:lnTo>
                  <a:pt x="9320" y="12751"/>
                </a:lnTo>
                <a:lnTo>
                  <a:pt x="9320" y="12775"/>
                </a:lnTo>
                <a:lnTo>
                  <a:pt x="9320" y="12799"/>
                </a:lnTo>
                <a:lnTo>
                  <a:pt x="9442" y="12921"/>
                </a:lnTo>
                <a:lnTo>
                  <a:pt x="9588" y="13043"/>
                </a:lnTo>
                <a:lnTo>
                  <a:pt x="9855" y="13262"/>
                </a:lnTo>
                <a:lnTo>
                  <a:pt x="10464" y="13773"/>
                </a:lnTo>
                <a:lnTo>
                  <a:pt x="10293" y="13943"/>
                </a:lnTo>
                <a:lnTo>
                  <a:pt x="10123" y="13821"/>
                </a:lnTo>
                <a:lnTo>
                  <a:pt x="9953" y="13724"/>
                </a:lnTo>
                <a:lnTo>
                  <a:pt x="9612" y="13554"/>
                </a:lnTo>
                <a:lnTo>
                  <a:pt x="9393" y="13408"/>
                </a:lnTo>
                <a:lnTo>
                  <a:pt x="9223" y="13237"/>
                </a:lnTo>
                <a:lnTo>
                  <a:pt x="9052" y="13067"/>
                </a:lnTo>
                <a:lnTo>
                  <a:pt x="8906" y="12848"/>
                </a:lnTo>
                <a:lnTo>
                  <a:pt x="8833" y="12799"/>
                </a:lnTo>
                <a:lnTo>
                  <a:pt x="8760" y="12799"/>
                </a:lnTo>
                <a:lnTo>
                  <a:pt x="8712" y="12824"/>
                </a:lnTo>
                <a:lnTo>
                  <a:pt x="8663" y="12897"/>
                </a:lnTo>
                <a:lnTo>
                  <a:pt x="8639" y="13018"/>
                </a:lnTo>
                <a:lnTo>
                  <a:pt x="8663" y="13164"/>
                </a:lnTo>
                <a:lnTo>
                  <a:pt x="8687" y="13286"/>
                </a:lnTo>
                <a:lnTo>
                  <a:pt x="8760" y="13408"/>
                </a:lnTo>
                <a:lnTo>
                  <a:pt x="8833" y="13529"/>
                </a:lnTo>
                <a:lnTo>
                  <a:pt x="8931" y="13627"/>
                </a:lnTo>
                <a:lnTo>
                  <a:pt x="9125" y="13821"/>
                </a:lnTo>
                <a:lnTo>
                  <a:pt x="9490" y="14089"/>
                </a:lnTo>
                <a:lnTo>
                  <a:pt x="9685" y="14211"/>
                </a:lnTo>
                <a:lnTo>
                  <a:pt x="9904" y="14308"/>
                </a:lnTo>
                <a:lnTo>
                  <a:pt x="9661" y="14527"/>
                </a:lnTo>
                <a:lnTo>
                  <a:pt x="9369" y="14381"/>
                </a:lnTo>
                <a:lnTo>
                  <a:pt x="9052" y="14235"/>
                </a:lnTo>
                <a:lnTo>
                  <a:pt x="8760" y="14089"/>
                </a:lnTo>
                <a:lnTo>
                  <a:pt x="8614" y="13992"/>
                </a:lnTo>
                <a:lnTo>
                  <a:pt x="8468" y="13919"/>
                </a:lnTo>
                <a:lnTo>
                  <a:pt x="8444" y="13894"/>
                </a:lnTo>
                <a:lnTo>
                  <a:pt x="8420" y="13894"/>
                </a:lnTo>
                <a:lnTo>
                  <a:pt x="8395" y="13919"/>
                </a:lnTo>
                <a:lnTo>
                  <a:pt x="8395" y="13967"/>
                </a:lnTo>
                <a:lnTo>
                  <a:pt x="8468" y="14138"/>
                </a:lnTo>
                <a:lnTo>
                  <a:pt x="8566" y="14308"/>
                </a:lnTo>
                <a:lnTo>
                  <a:pt x="8687" y="14430"/>
                </a:lnTo>
                <a:lnTo>
                  <a:pt x="8833" y="14551"/>
                </a:lnTo>
                <a:lnTo>
                  <a:pt x="9296" y="14868"/>
                </a:lnTo>
                <a:lnTo>
                  <a:pt x="9004" y="15160"/>
                </a:lnTo>
                <a:lnTo>
                  <a:pt x="8614" y="14770"/>
                </a:lnTo>
                <a:lnTo>
                  <a:pt x="8201" y="14405"/>
                </a:lnTo>
                <a:lnTo>
                  <a:pt x="7398" y="13700"/>
                </a:lnTo>
                <a:lnTo>
                  <a:pt x="6984" y="13359"/>
                </a:lnTo>
                <a:lnTo>
                  <a:pt x="6595" y="12994"/>
                </a:lnTo>
                <a:lnTo>
                  <a:pt x="6205" y="12605"/>
                </a:lnTo>
                <a:lnTo>
                  <a:pt x="5840" y="12215"/>
                </a:lnTo>
                <a:lnTo>
                  <a:pt x="5500" y="11777"/>
                </a:lnTo>
                <a:lnTo>
                  <a:pt x="5135" y="11315"/>
                </a:lnTo>
                <a:lnTo>
                  <a:pt x="4794" y="10901"/>
                </a:lnTo>
                <a:lnTo>
                  <a:pt x="4599" y="10682"/>
                </a:lnTo>
                <a:lnTo>
                  <a:pt x="4405" y="10488"/>
                </a:lnTo>
                <a:lnTo>
                  <a:pt x="4137" y="10269"/>
                </a:lnTo>
                <a:lnTo>
                  <a:pt x="3845" y="10074"/>
                </a:lnTo>
                <a:lnTo>
                  <a:pt x="3553" y="9855"/>
                </a:lnTo>
                <a:lnTo>
                  <a:pt x="3285" y="9661"/>
                </a:lnTo>
                <a:lnTo>
                  <a:pt x="3261" y="9588"/>
                </a:lnTo>
                <a:lnTo>
                  <a:pt x="3602" y="9296"/>
                </a:lnTo>
                <a:lnTo>
                  <a:pt x="3967" y="9004"/>
                </a:lnTo>
                <a:lnTo>
                  <a:pt x="4332" y="8712"/>
                </a:lnTo>
                <a:lnTo>
                  <a:pt x="4672" y="8420"/>
                </a:lnTo>
                <a:lnTo>
                  <a:pt x="5646" y="7519"/>
                </a:lnTo>
                <a:lnTo>
                  <a:pt x="6595" y="6595"/>
                </a:lnTo>
                <a:lnTo>
                  <a:pt x="6984" y="6205"/>
                </a:lnTo>
                <a:lnTo>
                  <a:pt x="7349" y="5792"/>
                </a:lnTo>
                <a:lnTo>
                  <a:pt x="8055" y="4940"/>
                </a:lnTo>
                <a:lnTo>
                  <a:pt x="8760" y="4088"/>
                </a:lnTo>
                <a:lnTo>
                  <a:pt x="9466" y="3237"/>
                </a:lnTo>
                <a:lnTo>
                  <a:pt x="9855" y="2799"/>
                </a:lnTo>
                <a:lnTo>
                  <a:pt x="10269" y="2410"/>
                </a:lnTo>
                <a:lnTo>
                  <a:pt x="10707" y="2045"/>
                </a:lnTo>
                <a:lnTo>
                  <a:pt x="11169" y="1704"/>
                </a:lnTo>
                <a:lnTo>
                  <a:pt x="11631" y="1412"/>
                </a:lnTo>
                <a:lnTo>
                  <a:pt x="12142" y="1144"/>
                </a:lnTo>
                <a:lnTo>
                  <a:pt x="12678" y="950"/>
                </a:lnTo>
                <a:lnTo>
                  <a:pt x="13237" y="779"/>
                </a:lnTo>
                <a:lnTo>
                  <a:pt x="13797" y="658"/>
                </a:lnTo>
                <a:lnTo>
                  <a:pt x="14381" y="585"/>
                </a:lnTo>
                <a:lnTo>
                  <a:pt x="14941" y="560"/>
                </a:lnTo>
                <a:close/>
                <a:moveTo>
                  <a:pt x="11777" y="13237"/>
                </a:moveTo>
                <a:lnTo>
                  <a:pt x="11777" y="13602"/>
                </a:lnTo>
                <a:lnTo>
                  <a:pt x="11753" y="13967"/>
                </a:lnTo>
                <a:lnTo>
                  <a:pt x="11704" y="14746"/>
                </a:lnTo>
                <a:lnTo>
                  <a:pt x="11680" y="15549"/>
                </a:lnTo>
                <a:lnTo>
                  <a:pt x="11656" y="16328"/>
                </a:lnTo>
                <a:lnTo>
                  <a:pt x="11485" y="16084"/>
                </a:lnTo>
                <a:lnTo>
                  <a:pt x="11291" y="15865"/>
                </a:lnTo>
                <a:lnTo>
                  <a:pt x="10877" y="15427"/>
                </a:lnTo>
                <a:lnTo>
                  <a:pt x="10755" y="15257"/>
                </a:lnTo>
                <a:lnTo>
                  <a:pt x="10610" y="15062"/>
                </a:lnTo>
                <a:lnTo>
                  <a:pt x="10464" y="14868"/>
                </a:lnTo>
                <a:lnTo>
                  <a:pt x="10366" y="14770"/>
                </a:lnTo>
                <a:lnTo>
                  <a:pt x="10293" y="14722"/>
                </a:lnTo>
                <a:lnTo>
                  <a:pt x="10731" y="14284"/>
                </a:lnTo>
                <a:lnTo>
                  <a:pt x="11266" y="13773"/>
                </a:lnTo>
                <a:lnTo>
                  <a:pt x="11777" y="13237"/>
                </a:lnTo>
                <a:close/>
                <a:moveTo>
                  <a:pt x="3431" y="14381"/>
                </a:moveTo>
                <a:lnTo>
                  <a:pt x="3553" y="14405"/>
                </a:lnTo>
                <a:lnTo>
                  <a:pt x="3699" y="14454"/>
                </a:lnTo>
                <a:lnTo>
                  <a:pt x="3699" y="14527"/>
                </a:lnTo>
                <a:lnTo>
                  <a:pt x="3723" y="14576"/>
                </a:lnTo>
                <a:lnTo>
                  <a:pt x="3602" y="14576"/>
                </a:lnTo>
                <a:lnTo>
                  <a:pt x="3553" y="14600"/>
                </a:lnTo>
                <a:lnTo>
                  <a:pt x="3504" y="14649"/>
                </a:lnTo>
                <a:lnTo>
                  <a:pt x="3334" y="14843"/>
                </a:lnTo>
                <a:lnTo>
                  <a:pt x="3164" y="15038"/>
                </a:lnTo>
                <a:lnTo>
                  <a:pt x="2969" y="15233"/>
                </a:lnTo>
                <a:lnTo>
                  <a:pt x="2896" y="15330"/>
                </a:lnTo>
                <a:lnTo>
                  <a:pt x="2847" y="15452"/>
                </a:lnTo>
                <a:lnTo>
                  <a:pt x="2847" y="15525"/>
                </a:lnTo>
                <a:lnTo>
                  <a:pt x="2872" y="15573"/>
                </a:lnTo>
                <a:lnTo>
                  <a:pt x="2896" y="15622"/>
                </a:lnTo>
                <a:lnTo>
                  <a:pt x="2945" y="15646"/>
                </a:lnTo>
                <a:lnTo>
                  <a:pt x="3115" y="15646"/>
                </a:lnTo>
                <a:lnTo>
                  <a:pt x="3237" y="15598"/>
                </a:lnTo>
                <a:lnTo>
                  <a:pt x="3358" y="15525"/>
                </a:lnTo>
                <a:lnTo>
                  <a:pt x="3480" y="15427"/>
                </a:lnTo>
                <a:lnTo>
                  <a:pt x="3699" y="15208"/>
                </a:lnTo>
                <a:lnTo>
                  <a:pt x="3894" y="14941"/>
                </a:lnTo>
                <a:lnTo>
                  <a:pt x="3918" y="14868"/>
                </a:lnTo>
                <a:lnTo>
                  <a:pt x="3918" y="14795"/>
                </a:lnTo>
                <a:lnTo>
                  <a:pt x="3918" y="14722"/>
                </a:lnTo>
                <a:lnTo>
                  <a:pt x="3869" y="14673"/>
                </a:lnTo>
                <a:lnTo>
                  <a:pt x="3918" y="14697"/>
                </a:lnTo>
                <a:lnTo>
                  <a:pt x="3967" y="14770"/>
                </a:lnTo>
                <a:lnTo>
                  <a:pt x="3967" y="14819"/>
                </a:lnTo>
                <a:lnTo>
                  <a:pt x="3967" y="14892"/>
                </a:lnTo>
                <a:lnTo>
                  <a:pt x="3942" y="15087"/>
                </a:lnTo>
                <a:lnTo>
                  <a:pt x="3894" y="15281"/>
                </a:lnTo>
                <a:lnTo>
                  <a:pt x="3699" y="15671"/>
                </a:lnTo>
                <a:lnTo>
                  <a:pt x="3553" y="15938"/>
                </a:lnTo>
                <a:lnTo>
                  <a:pt x="3480" y="16060"/>
                </a:lnTo>
                <a:lnTo>
                  <a:pt x="3358" y="16157"/>
                </a:lnTo>
                <a:lnTo>
                  <a:pt x="3261" y="16230"/>
                </a:lnTo>
                <a:lnTo>
                  <a:pt x="3115" y="16303"/>
                </a:lnTo>
                <a:lnTo>
                  <a:pt x="2847" y="16376"/>
                </a:lnTo>
                <a:lnTo>
                  <a:pt x="2556" y="16425"/>
                </a:lnTo>
                <a:lnTo>
                  <a:pt x="2361" y="16449"/>
                </a:lnTo>
                <a:lnTo>
                  <a:pt x="2166" y="16449"/>
                </a:lnTo>
                <a:lnTo>
                  <a:pt x="2312" y="16182"/>
                </a:lnTo>
                <a:lnTo>
                  <a:pt x="2434" y="15890"/>
                </a:lnTo>
                <a:lnTo>
                  <a:pt x="2629" y="15403"/>
                </a:lnTo>
                <a:lnTo>
                  <a:pt x="2726" y="15160"/>
                </a:lnTo>
                <a:lnTo>
                  <a:pt x="2847" y="14916"/>
                </a:lnTo>
                <a:lnTo>
                  <a:pt x="2993" y="14697"/>
                </a:lnTo>
                <a:lnTo>
                  <a:pt x="3164" y="14503"/>
                </a:lnTo>
                <a:lnTo>
                  <a:pt x="3237" y="14430"/>
                </a:lnTo>
                <a:lnTo>
                  <a:pt x="3310" y="14405"/>
                </a:lnTo>
                <a:lnTo>
                  <a:pt x="3358" y="14381"/>
                </a:lnTo>
                <a:close/>
                <a:moveTo>
                  <a:pt x="3066" y="10001"/>
                </a:moveTo>
                <a:lnTo>
                  <a:pt x="3188" y="10147"/>
                </a:lnTo>
                <a:lnTo>
                  <a:pt x="3334" y="10293"/>
                </a:lnTo>
                <a:lnTo>
                  <a:pt x="3650" y="10488"/>
                </a:lnTo>
                <a:lnTo>
                  <a:pt x="3894" y="10682"/>
                </a:lnTo>
                <a:lnTo>
                  <a:pt x="4113" y="10877"/>
                </a:lnTo>
                <a:lnTo>
                  <a:pt x="4332" y="11096"/>
                </a:lnTo>
                <a:lnTo>
                  <a:pt x="4526" y="11315"/>
                </a:lnTo>
                <a:lnTo>
                  <a:pt x="4891" y="11777"/>
                </a:lnTo>
                <a:lnTo>
                  <a:pt x="5256" y="12264"/>
                </a:lnTo>
                <a:lnTo>
                  <a:pt x="5621" y="12702"/>
                </a:lnTo>
                <a:lnTo>
                  <a:pt x="6011" y="13140"/>
                </a:lnTo>
                <a:lnTo>
                  <a:pt x="6449" y="13529"/>
                </a:lnTo>
                <a:lnTo>
                  <a:pt x="6862" y="13919"/>
                </a:lnTo>
                <a:lnTo>
                  <a:pt x="7763" y="14697"/>
                </a:lnTo>
                <a:lnTo>
                  <a:pt x="8176" y="15087"/>
                </a:lnTo>
                <a:lnTo>
                  <a:pt x="8614" y="15500"/>
                </a:lnTo>
                <a:lnTo>
                  <a:pt x="8590" y="15525"/>
                </a:lnTo>
                <a:lnTo>
                  <a:pt x="8517" y="15573"/>
                </a:lnTo>
                <a:lnTo>
                  <a:pt x="8468" y="15646"/>
                </a:lnTo>
                <a:lnTo>
                  <a:pt x="8468" y="15719"/>
                </a:lnTo>
                <a:lnTo>
                  <a:pt x="8395" y="15914"/>
                </a:lnTo>
                <a:lnTo>
                  <a:pt x="8322" y="16133"/>
                </a:lnTo>
                <a:lnTo>
                  <a:pt x="8176" y="16547"/>
                </a:lnTo>
                <a:lnTo>
                  <a:pt x="7227" y="15817"/>
                </a:lnTo>
                <a:lnTo>
                  <a:pt x="6303" y="15062"/>
                </a:lnTo>
                <a:lnTo>
                  <a:pt x="5840" y="14649"/>
                </a:lnTo>
                <a:lnTo>
                  <a:pt x="5378" y="14259"/>
                </a:lnTo>
                <a:lnTo>
                  <a:pt x="4964" y="13846"/>
                </a:lnTo>
                <a:lnTo>
                  <a:pt x="4551" y="13408"/>
                </a:lnTo>
                <a:lnTo>
                  <a:pt x="3821" y="12580"/>
                </a:lnTo>
                <a:lnTo>
                  <a:pt x="3456" y="12142"/>
                </a:lnTo>
                <a:lnTo>
                  <a:pt x="3091" y="11729"/>
                </a:lnTo>
                <a:lnTo>
                  <a:pt x="2702" y="11315"/>
                </a:lnTo>
                <a:lnTo>
                  <a:pt x="2288" y="10950"/>
                </a:lnTo>
                <a:lnTo>
                  <a:pt x="1850" y="10609"/>
                </a:lnTo>
                <a:lnTo>
                  <a:pt x="1607" y="10464"/>
                </a:lnTo>
                <a:lnTo>
                  <a:pt x="1388" y="10318"/>
                </a:lnTo>
                <a:lnTo>
                  <a:pt x="1534" y="10318"/>
                </a:lnTo>
                <a:lnTo>
                  <a:pt x="1655" y="10293"/>
                </a:lnTo>
                <a:lnTo>
                  <a:pt x="1947" y="10245"/>
                </a:lnTo>
                <a:lnTo>
                  <a:pt x="2507" y="10147"/>
                </a:lnTo>
                <a:lnTo>
                  <a:pt x="3066" y="10001"/>
                </a:lnTo>
                <a:close/>
                <a:moveTo>
                  <a:pt x="4989" y="16328"/>
                </a:moveTo>
                <a:lnTo>
                  <a:pt x="5110" y="16352"/>
                </a:lnTo>
                <a:lnTo>
                  <a:pt x="5086" y="16401"/>
                </a:lnTo>
                <a:lnTo>
                  <a:pt x="5062" y="16474"/>
                </a:lnTo>
                <a:lnTo>
                  <a:pt x="4989" y="16522"/>
                </a:lnTo>
                <a:lnTo>
                  <a:pt x="4843" y="16620"/>
                </a:lnTo>
                <a:lnTo>
                  <a:pt x="4551" y="16741"/>
                </a:lnTo>
                <a:lnTo>
                  <a:pt x="4551" y="16741"/>
                </a:lnTo>
                <a:lnTo>
                  <a:pt x="4599" y="16620"/>
                </a:lnTo>
                <a:lnTo>
                  <a:pt x="4672" y="16474"/>
                </a:lnTo>
                <a:lnTo>
                  <a:pt x="4770" y="16376"/>
                </a:lnTo>
                <a:lnTo>
                  <a:pt x="4867" y="16328"/>
                </a:lnTo>
                <a:close/>
                <a:moveTo>
                  <a:pt x="3237" y="13846"/>
                </a:moveTo>
                <a:lnTo>
                  <a:pt x="3115" y="13894"/>
                </a:lnTo>
                <a:lnTo>
                  <a:pt x="2993" y="13943"/>
                </a:lnTo>
                <a:lnTo>
                  <a:pt x="2896" y="14016"/>
                </a:lnTo>
                <a:lnTo>
                  <a:pt x="2702" y="14211"/>
                </a:lnTo>
                <a:lnTo>
                  <a:pt x="2531" y="14430"/>
                </a:lnTo>
                <a:lnTo>
                  <a:pt x="2385" y="14673"/>
                </a:lnTo>
                <a:lnTo>
                  <a:pt x="2264" y="14941"/>
                </a:lnTo>
                <a:lnTo>
                  <a:pt x="2045" y="15500"/>
                </a:lnTo>
                <a:lnTo>
                  <a:pt x="1923" y="15768"/>
                </a:lnTo>
                <a:lnTo>
                  <a:pt x="1777" y="16036"/>
                </a:lnTo>
                <a:lnTo>
                  <a:pt x="1607" y="16279"/>
                </a:lnTo>
                <a:lnTo>
                  <a:pt x="1509" y="16376"/>
                </a:lnTo>
                <a:lnTo>
                  <a:pt x="1412" y="16449"/>
                </a:lnTo>
                <a:lnTo>
                  <a:pt x="1363" y="16522"/>
                </a:lnTo>
                <a:lnTo>
                  <a:pt x="1315" y="16595"/>
                </a:lnTo>
                <a:lnTo>
                  <a:pt x="1290" y="16668"/>
                </a:lnTo>
                <a:lnTo>
                  <a:pt x="1315" y="16741"/>
                </a:lnTo>
                <a:lnTo>
                  <a:pt x="1339" y="16814"/>
                </a:lnTo>
                <a:lnTo>
                  <a:pt x="1388" y="16863"/>
                </a:lnTo>
                <a:lnTo>
                  <a:pt x="1436" y="16887"/>
                </a:lnTo>
                <a:lnTo>
                  <a:pt x="1534" y="16912"/>
                </a:lnTo>
                <a:lnTo>
                  <a:pt x="1631" y="16912"/>
                </a:lnTo>
                <a:lnTo>
                  <a:pt x="1728" y="16887"/>
                </a:lnTo>
                <a:lnTo>
                  <a:pt x="2288" y="16887"/>
                </a:lnTo>
                <a:lnTo>
                  <a:pt x="2556" y="16863"/>
                </a:lnTo>
                <a:lnTo>
                  <a:pt x="2799" y="16839"/>
                </a:lnTo>
                <a:lnTo>
                  <a:pt x="3042" y="16790"/>
                </a:lnTo>
                <a:lnTo>
                  <a:pt x="3285" y="16717"/>
                </a:lnTo>
                <a:lnTo>
                  <a:pt x="3431" y="16644"/>
                </a:lnTo>
                <a:lnTo>
                  <a:pt x="3553" y="16571"/>
                </a:lnTo>
                <a:lnTo>
                  <a:pt x="3650" y="16474"/>
                </a:lnTo>
                <a:lnTo>
                  <a:pt x="3772" y="16376"/>
                </a:lnTo>
                <a:lnTo>
                  <a:pt x="3918" y="16157"/>
                </a:lnTo>
                <a:lnTo>
                  <a:pt x="4064" y="15865"/>
                </a:lnTo>
                <a:lnTo>
                  <a:pt x="4210" y="15549"/>
                </a:lnTo>
                <a:lnTo>
                  <a:pt x="4283" y="15306"/>
                </a:lnTo>
                <a:lnTo>
                  <a:pt x="4332" y="15062"/>
                </a:lnTo>
                <a:lnTo>
                  <a:pt x="4380" y="14795"/>
                </a:lnTo>
                <a:lnTo>
                  <a:pt x="4356" y="14576"/>
                </a:lnTo>
                <a:lnTo>
                  <a:pt x="4356" y="14478"/>
                </a:lnTo>
                <a:lnTo>
                  <a:pt x="4307" y="14405"/>
                </a:lnTo>
                <a:lnTo>
                  <a:pt x="4259" y="14332"/>
                </a:lnTo>
                <a:lnTo>
                  <a:pt x="4186" y="14284"/>
                </a:lnTo>
                <a:lnTo>
                  <a:pt x="4113" y="14186"/>
                </a:lnTo>
                <a:lnTo>
                  <a:pt x="4040" y="14089"/>
                </a:lnTo>
                <a:lnTo>
                  <a:pt x="3942" y="14016"/>
                </a:lnTo>
                <a:lnTo>
                  <a:pt x="3845" y="13967"/>
                </a:lnTo>
                <a:lnTo>
                  <a:pt x="3626" y="13870"/>
                </a:lnTo>
                <a:lnTo>
                  <a:pt x="3383" y="13846"/>
                </a:lnTo>
                <a:close/>
                <a:moveTo>
                  <a:pt x="4818" y="15817"/>
                </a:moveTo>
                <a:lnTo>
                  <a:pt x="4697" y="15865"/>
                </a:lnTo>
                <a:lnTo>
                  <a:pt x="4575" y="15914"/>
                </a:lnTo>
                <a:lnTo>
                  <a:pt x="4453" y="15987"/>
                </a:lnTo>
                <a:lnTo>
                  <a:pt x="4356" y="16084"/>
                </a:lnTo>
                <a:lnTo>
                  <a:pt x="4259" y="16206"/>
                </a:lnTo>
                <a:lnTo>
                  <a:pt x="4161" y="16328"/>
                </a:lnTo>
                <a:lnTo>
                  <a:pt x="4088" y="16474"/>
                </a:lnTo>
                <a:lnTo>
                  <a:pt x="4040" y="16620"/>
                </a:lnTo>
                <a:lnTo>
                  <a:pt x="3991" y="16766"/>
                </a:lnTo>
                <a:lnTo>
                  <a:pt x="3967" y="16912"/>
                </a:lnTo>
                <a:lnTo>
                  <a:pt x="3967" y="17058"/>
                </a:lnTo>
                <a:lnTo>
                  <a:pt x="3991" y="17155"/>
                </a:lnTo>
                <a:lnTo>
                  <a:pt x="4064" y="17252"/>
                </a:lnTo>
                <a:lnTo>
                  <a:pt x="4161" y="17301"/>
                </a:lnTo>
                <a:lnTo>
                  <a:pt x="4210" y="17325"/>
                </a:lnTo>
                <a:lnTo>
                  <a:pt x="4259" y="17301"/>
                </a:lnTo>
                <a:lnTo>
                  <a:pt x="4502" y="17228"/>
                </a:lnTo>
                <a:lnTo>
                  <a:pt x="4721" y="17131"/>
                </a:lnTo>
                <a:lnTo>
                  <a:pt x="4989" y="17009"/>
                </a:lnTo>
                <a:lnTo>
                  <a:pt x="5135" y="16936"/>
                </a:lnTo>
                <a:lnTo>
                  <a:pt x="5256" y="16863"/>
                </a:lnTo>
                <a:lnTo>
                  <a:pt x="5354" y="16766"/>
                </a:lnTo>
                <a:lnTo>
                  <a:pt x="5427" y="16668"/>
                </a:lnTo>
                <a:lnTo>
                  <a:pt x="5500" y="16547"/>
                </a:lnTo>
                <a:lnTo>
                  <a:pt x="5524" y="16401"/>
                </a:lnTo>
                <a:lnTo>
                  <a:pt x="5524" y="16328"/>
                </a:lnTo>
                <a:lnTo>
                  <a:pt x="5500" y="16230"/>
                </a:lnTo>
                <a:lnTo>
                  <a:pt x="5451" y="16133"/>
                </a:lnTo>
                <a:lnTo>
                  <a:pt x="5402" y="16060"/>
                </a:lnTo>
                <a:lnTo>
                  <a:pt x="5305" y="15963"/>
                </a:lnTo>
                <a:lnTo>
                  <a:pt x="5208" y="15890"/>
                </a:lnTo>
                <a:lnTo>
                  <a:pt x="5086" y="15841"/>
                </a:lnTo>
                <a:lnTo>
                  <a:pt x="4964" y="15817"/>
                </a:lnTo>
                <a:close/>
                <a:moveTo>
                  <a:pt x="10001" y="14965"/>
                </a:moveTo>
                <a:lnTo>
                  <a:pt x="10099" y="15184"/>
                </a:lnTo>
                <a:lnTo>
                  <a:pt x="10220" y="15379"/>
                </a:lnTo>
                <a:lnTo>
                  <a:pt x="10488" y="15719"/>
                </a:lnTo>
                <a:lnTo>
                  <a:pt x="10731" y="16011"/>
                </a:lnTo>
                <a:lnTo>
                  <a:pt x="10999" y="16303"/>
                </a:lnTo>
                <a:lnTo>
                  <a:pt x="11242" y="16595"/>
                </a:lnTo>
                <a:lnTo>
                  <a:pt x="11339" y="16766"/>
                </a:lnTo>
                <a:lnTo>
                  <a:pt x="11412" y="16936"/>
                </a:lnTo>
                <a:lnTo>
                  <a:pt x="11437" y="17009"/>
                </a:lnTo>
                <a:lnTo>
                  <a:pt x="11485" y="17058"/>
                </a:lnTo>
                <a:lnTo>
                  <a:pt x="11558" y="17082"/>
                </a:lnTo>
                <a:lnTo>
                  <a:pt x="11607" y="17106"/>
                </a:lnTo>
                <a:lnTo>
                  <a:pt x="11607" y="17350"/>
                </a:lnTo>
                <a:lnTo>
                  <a:pt x="11583" y="17593"/>
                </a:lnTo>
                <a:lnTo>
                  <a:pt x="11412" y="17471"/>
                </a:lnTo>
                <a:lnTo>
                  <a:pt x="11266" y="17325"/>
                </a:lnTo>
                <a:lnTo>
                  <a:pt x="10974" y="17009"/>
                </a:lnTo>
                <a:lnTo>
                  <a:pt x="10488" y="16328"/>
                </a:lnTo>
                <a:lnTo>
                  <a:pt x="10099" y="15817"/>
                </a:lnTo>
                <a:lnTo>
                  <a:pt x="9855" y="15549"/>
                </a:lnTo>
                <a:lnTo>
                  <a:pt x="9709" y="15427"/>
                </a:lnTo>
                <a:lnTo>
                  <a:pt x="9588" y="15306"/>
                </a:lnTo>
                <a:lnTo>
                  <a:pt x="9855" y="15111"/>
                </a:lnTo>
                <a:lnTo>
                  <a:pt x="9928" y="15038"/>
                </a:lnTo>
                <a:lnTo>
                  <a:pt x="10001" y="14965"/>
                </a:lnTo>
                <a:close/>
                <a:moveTo>
                  <a:pt x="15135" y="1"/>
                </a:moveTo>
                <a:lnTo>
                  <a:pt x="14551" y="25"/>
                </a:lnTo>
                <a:lnTo>
                  <a:pt x="13967" y="74"/>
                </a:lnTo>
                <a:lnTo>
                  <a:pt x="13408" y="171"/>
                </a:lnTo>
                <a:lnTo>
                  <a:pt x="12824" y="293"/>
                </a:lnTo>
                <a:lnTo>
                  <a:pt x="12264" y="487"/>
                </a:lnTo>
                <a:lnTo>
                  <a:pt x="11753" y="706"/>
                </a:lnTo>
                <a:lnTo>
                  <a:pt x="11242" y="974"/>
                </a:lnTo>
                <a:lnTo>
                  <a:pt x="10755" y="1290"/>
                </a:lnTo>
                <a:lnTo>
                  <a:pt x="10318" y="1631"/>
                </a:lnTo>
                <a:lnTo>
                  <a:pt x="9880" y="2020"/>
                </a:lnTo>
                <a:lnTo>
                  <a:pt x="9466" y="2434"/>
                </a:lnTo>
                <a:lnTo>
                  <a:pt x="9052" y="2847"/>
                </a:lnTo>
                <a:lnTo>
                  <a:pt x="8663" y="3310"/>
                </a:lnTo>
                <a:lnTo>
                  <a:pt x="7933" y="4234"/>
                </a:lnTo>
                <a:lnTo>
                  <a:pt x="7203" y="5135"/>
                </a:lnTo>
                <a:lnTo>
                  <a:pt x="6814" y="5597"/>
                </a:lnTo>
                <a:lnTo>
                  <a:pt x="6400" y="6011"/>
                </a:lnTo>
                <a:lnTo>
                  <a:pt x="6205" y="6205"/>
                </a:lnTo>
                <a:lnTo>
                  <a:pt x="5889" y="6205"/>
                </a:lnTo>
                <a:lnTo>
                  <a:pt x="5548" y="6230"/>
                </a:lnTo>
                <a:lnTo>
                  <a:pt x="4916" y="6303"/>
                </a:lnTo>
                <a:lnTo>
                  <a:pt x="3991" y="6376"/>
                </a:lnTo>
                <a:lnTo>
                  <a:pt x="3066" y="6400"/>
                </a:lnTo>
                <a:lnTo>
                  <a:pt x="901" y="6400"/>
                </a:lnTo>
                <a:lnTo>
                  <a:pt x="171" y="6351"/>
                </a:lnTo>
                <a:lnTo>
                  <a:pt x="122" y="6351"/>
                </a:lnTo>
                <a:lnTo>
                  <a:pt x="74" y="6376"/>
                </a:lnTo>
                <a:lnTo>
                  <a:pt x="25" y="6449"/>
                </a:lnTo>
                <a:lnTo>
                  <a:pt x="1" y="6546"/>
                </a:lnTo>
                <a:lnTo>
                  <a:pt x="25" y="6619"/>
                </a:lnTo>
                <a:lnTo>
                  <a:pt x="1" y="6716"/>
                </a:lnTo>
                <a:lnTo>
                  <a:pt x="49" y="6789"/>
                </a:lnTo>
                <a:lnTo>
                  <a:pt x="195" y="7008"/>
                </a:lnTo>
                <a:lnTo>
                  <a:pt x="366" y="7227"/>
                </a:lnTo>
                <a:lnTo>
                  <a:pt x="731" y="7617"/>
                </a:lnTo>
                <a:lnTo>
                  <a:pt x="1120" y="7982"/>
                </a:lnTo>
                <a:lnTo>
                  <a:pt x="1534" y="8347"/>
                </a:lnTo>
                <a:lnTo>
                  <a:pt x="1923" y="8712"/>
                </a:lnTo>
                <a:lnTo>
                  <a:pt x="2337" y="9101"/>
                </a:lnTo>
                <a:lnTo>
                  <a:pt x="2507" y="9296"/>
                </a:lnTo>
                <a:lnTo>
                  <a:pt x="2702" y="9466"/>
                </a:lnTo>
                <a:lnTo>
                  <a:pt x="1923" y="9661"/>
                </a:lnTo>
                <a:lnTo>
                  <a:pt x="1680" y="9709"/>
                </a:lnTo>
                <a:lnTo>
                  <a:pt x="1412" y="9734"/>
                </a:lnTo>
                <a:lnTo>
                  <a:pt x="1193" y="9807"/>
                </a:lnTo>
                <a:lnTo>
                  <a:pt x="1071" y="9855"/>
                </a:lnTo>
                <a:lnTo>
                  <a:pt x="974" y="9928"/>
                </a:lnTo>
                <a:lnTo>
                  <a:pt x="925" y="9953"/>
                </a:lnTo>
                <a:lnTo>
                  <a:pt x="925" y="10001"/>
                </a:lnTo>
                <a:lnTo>
                  <a:pt x="925" y="10099"/>
                </a:lnTo>
                <a:lnTo>
                  <a:pt x="852" y="10123"/>
                </a:lnTo>
                <a:lnTo>
                  <a:pt x="804" y="10172"/>
                </a:lnTo>
                <a:lnTo>
                  <a:pt x="779" y="10220"/>
                </a:lnTo>
                <a:lnTo>
                  <a:pt x="755" y="10293"/>
                </a:lnTo>
                <a:lnTo>
                  <a:pt x="755" y="10342"/>
                </a:lnTo>
                <a:lnTo>
                  <a:pt x="755" y="10391"/>
                </a:lnTo>
                <a:lnTo>
                  <a:pt x="779" y="10439"/>
                </a:lnTo>
                <a:lnTo>
                  <a:pt x="852" y="10512"/>
                </a:lnTo>
                <a:lnTo>
                  <a:pt x="1363" y="10901"/>
                </a:lnTo>
                <a:lnTo>
                  <a:pt x="1850" y="11291"/>
                </a:lnTo>
                <a:lnTo>
                  <a:pt x="2312" y="11729"/>
                </a:lnTo>
                <a:lnTo>
                  <a:pt x="2774" y="12167"/>
                </a:lnTo>
                <a:lnTo>
                  <a:pt x="3164" y="12629"/>
                </a:lnTo>
                <a:lnTo>
                  <a:pt x="3553" y="13091"/>
                </a:lnTo>
                <a:lnTo>
                  <a:pt x="3967" y="13554"/>
                </a:lnTo>
                <a:lnTo>
                  <a:pt x="4356" y="13992"/>
                </a:lnTo>
                <a:lnTo>
                  <a:pt x="4794" y="14454"/>
                </a:lnTo>
                <a:lnTo>
                  <a:pt x="5256" y="14892"/>
                </a:lnTo>
                <a:lnTo>
                  <a:pt x="5743" y="15330"/>
                </a:lnTo>
                <a:lnTo>
                  <a:pt x="6230" y="15744"/>
                </a:lnTo>
                <a:lnTo>
                  <a:pt x="7227" y="16522"/>
                </a:lnTo>
                <a:lnTo>
                  <a:pt x="8249" y="17301"/>
                </a:lnTo>
                <a:lnTo>
                  <a:pt x="8347" y="17350"/>
                </a:lnTo>
                <a:lnTo>
                  <a:pt x="8444" y="17350"/>
                </a:lnTo>
                <a:lnTo>
                  <a:pt x="8517" y="17325"/>
                </a:lnTo>
                <a:lnTo>
                  <a:pt x="8590" y="17277"/>
                </a:lnTo>
                <a:lnTo>
                  <a:pt x="8639" y="17204"/>
                </a:lnTo>
                <a:lnTo>
                  <a:pt x="8663" y="17106"/>
                </a:lnTo>
                <a:lnTo>
                  <a:pt x="8663" y="17009"/>
                </a:lnTo>
                <a:lnTo>
                  <a:pt x="8614" y="16912"/>
                </a:lnTo>
                <a:lnTo>
                  <a:pt x="8760" y="16620"/>
                </a:lnTo>
                <a:lnTo>
                  <a:pt x="8858" y="16328"/>
                </a:lnTo>
                <a:lnTo>
                  <a:pt x="8955" y="16011"/>
                </a:lnTo>
                <a:lnTo>
                  <a:pt x="9004" y="15695"/>
                </a:lnTo>
                <a:lnTo>
                  <a:pt x="9174" y="15598"/>
                </a:lnTo>
                <a:lnTo>
                  <a:pt x="9466" y="15914"/>
                </a:lnTo>
                <a:lnTo>
                  <a:pt x="9831" y="16376"/>
                </a:lnTo>
                <a:lnTo>
                  <a:pt x="10196" y="16887"/>
                </a:lnTo>
                <a:lnTo>
                  <a:pt x="10464" y="17252"/>
                </a:lnTo>
                <a:lnTo>
                  <a:pt x="10755" y="17617"/>
                </a:lnTo>
                <a:lnTo>
                  <a:pt x="10901" y="17788"/>
                </a:lnTo>
                <a:lnTo>
                  <a:pt x="11072" y="17934"/>
                </a:lnTo>
                <a:lnTo>
                  <a:pt x="11242" y="18080"/>
                </a:lnTo>
                <a:lnTo>
                  <a:pt x="11437" y="18201"/>
                </a:lnTo>
                <a:lnTo>
                  <a:pt x="11510" y="18226"/>
                </a:lnTo>
                <a:lnTo>
                  <a:pt x="11558" y="18250"/>
                </a:lnTo>
                <a:lnTo>
                  <a:pt x="11631" y="18250"/>
                </a:lnTo>
                <a:lnTo>
                  <a:pt x="11704" y="18226"/>
                </a:lnTo>
                <a:lnTo>
                  <a:pt x="11826" y="18226"/>
                </a:lnTo>
                <a:lnTo>
                  <a:pt x="11948" y="18177"/>
                </a:lnTo>
                <a:lnTo>
                  <a:pt x="12045" y="18128"/>
                </a:lnTo>
                <a:lnTo>
                  <a:pt x="12094" y="18007"/>
                </a:lnTo>
                <a:lnTo>
                  <a:pt x="12167" y="17763"/>
                </a:lnTo>
                <a:lnTo>
                  <a:pt x="12191" y="17520"/>
                </a:lnTo>
                <a:lnTo>
                  <a:pt x="12240" y="17033"/>
                </a:lnTo>
                <a:lnTo>
                  <a:pt x="12264" y="16279"/>
                </a:lnTo>
                <a:lnTo>
                  <a:pt x="12264" y="15549"/>
                </a:lnTo>
                <a:lnTo>
                  <a:pt x="12288" y="14746"/>
                </a:lnTo>
                <a:lnTo>
                  <a:pt x="12337" y="13967"/>
                </a:lnTo>
                <a:lnTo>
                  <a:pt x="12361" y="13651"/>
                </a:lnTo>
                <a:lnTo>
                  <a:pt x="12386" y="13335"/>
                </a:lnTo>
                <a:lnTo>
                  <a:pt x="12361" y="13018"/>
                </a:lnTo>
                <a:lnTo>
                  <a:pt x="12337" y="12848"/>
                </a:lnTo>
                <a:lnTo>
                  <a:pt x="12288" y="12726"/>
                </a:lnTo>
                <a:lnTo>
                  <a:pt x="12775" y="12191"/>
                </a:lnTo>
                <a:lnTo>
                  <a:pt x="13335" y="11607"/>
                </a:lnTo>
                <a:lnTo>
                  <a:pt x="13943" y="11047"/>
                </a:lnTo>
                <a:lnTo>
                  <a:pt x="14527" y="10464"/>
                </a:lnTo>
                <a:lnTo>
                  <a:pt x="15087" y="9880"/>
                </a:lnTo>
                <a:lnTo>
                  <a:pt x="15622" y="9247"/>
                </a:lnTo>
                <a:lnTo>
                  <a:pt x="15865" y="8931"/>
                </a:lnTo>
                <a:lnTo>
                  <a:pt x="16157" y="8639"/>
                </a:lnTo>
                <a:lnTo>
                  <a:pt x="16717" y="8055"/>
                </a:lnTo>
                <a:lnTo>
                  <a:pt x="17277" y="7446"/>
                </a:lnTo>
                <a:lnTo>
                  <a:pt x="17471" y="7227"/>
                </a:lnTo>
                <a:lnTo>
                  <a:pt x="17666" y="6960"/>
                </a:lnTo>
                <a:lnTo>
                  <a:pt x="17836" y="6716"/>
                </a:lnTo>
                <a:lnTo>
                  <a:pt x="17982" y="6449"/>
                </a:lnTo>
                <a:lnTo>
                  <a:pt x="18104" y="6157"/>
                </a:lnTo>
                <a:lnTo>
                  <a:pt x="18250" y="5889"/>
                </a:lnTo>
                <a:lnTo>
                  <a:pt x="18347" y="5597"/>
                </a:lnTo>
                <a:lnTo>
                  <a:pt x="18445" y="5305"/>
                </a:lnTo>
                <a:lnTo>
                  <a:pt x="18591" y="4721"/>
                </a:lnTo>
                <a:lnTo>
                  <a:pt x="18688" y="4113"/>
                </a:lnTo>
                <a:lnTo>
                  <a:pt x="18736" y="3480"/>
                </a:lnTo>
                <a:lnTo>
                  <a:pt x="18736" y="2872"/>
                </a:lnTo>
                <a:lnTo>
                  <a:pt x="18712" y="2312"/>
                </a:lnTo>
                <a:lnTo>
                  <a:pt x="18688" y="1899"/>
                </a:lnTo>
                <a:lnTo>
                  <a:pt x="18639" y="1436"/>
                </a:lnTo>
                <a:lnTo>
                  <a:pt x="18542" y="998"/>
                </a:lnTo>
                <a:lnTo>
                  <a:pt x="18493" y="828"/>
                </a:lnTo>
                <a:lnTo>
                  <a:pt x="18420" y="658"/>
                </a:lnTo>
                <a:lnTo>
                  <a:pt x="18323" y="536"/>
                </a:lnTo>
                <a:lnTo>
                  <a:pt x="18226" y="463"/>
                </a:lnTo>
                <a:lnTo>
                  <a:pt x="18104" y="414"/>
                </a:lnTo>
                <a:lnTo>
                  <a:pt x="17982" y="439"/>
                </a:lnTo>
                <a:lnTo>
                  <a:pt x="17447" y="268"/>
                </a:lnTo>
                <a:lnTo>
                  <a:pt x="16863" y="147"/>
                </a:lnTo>
                <a:lnTo>
                  <a:pt x="16303" y="49"/>
                </a:lnTo>
                <a:lnTo>
                  <a:pt x="1571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6D9EEB"/>
              </a:solidFill>
            </a:endParaRPr>
          </a:p>
        </p:txBody>
      </p:sp>
      <p:sp>
        <p:nvSpPr>
          <p:cNvPr id="327" name="Google Shape;327;p16"/>
          <p:cNvSpPr/>
          <p:nvPr/>
        </p:nvSpPr>
        <p:spPr>
          <a:xfrm>
            <a:off x="2699195" y="501561"/>
            <a:ext cx="403685" cy="392278"/>
          </a:xfrm>
          <a:custGeom>
            <a:avLst/>
            <a:gdLst/>
            <a:ahLst/>
            <a:cxnLst/>
            <a:rect l="l" t="t" r="r" b="b"/>
            <a:pathLst>
              <a:path w="15501" h="15063" extrusionOk="0">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6D9EEB"/>
              </a:solidFill>
            </a:endParaRPr>
          </a:p>
        </p:txBody>
      </p:sp>
      <p:sp>
        <p:nvSpPr>
          <p:cNvPr id="328" name="Google Shape;328;p16"/>
          <p:cNvSpPr/>
          <p:nvPr/>
        </p:nvSpPr>
        <p:spPr>
          <a:xfrm rot="2487343">
            <a:off x="2863557" y="2687625"/>
            <a:ext cx="287231" cy="279090"/>
          </a:xfrm>
          <a:custGeom>
            <a:avLst/>
            <a:gdLst/>
            <a:ahLst/>
            <a:cxnLst/>
            <a:rect l="l" t="t" r="r" b="b"/>
            <a:pathLst>
              <a:path w="15501" h="15063" extrusionOk="0">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6D9EEB"/>
              </a:solidFill>
            </a:endParaRPr>
          </a:p>
        </p:txBody>
      </p:sp>
      <p:sp>
        <p:nvSpPr>
          <p:cNvPr id="329" name="Google Shape;329;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17"/>
          <p:cNvSpPr txBox="1">
            <a:spLocks noGrp="1"/>
          </p:cNvSpPr>
          <p:nvPr>
            <p:ph type="ctrTitle"/>
          </p:nvPr>
        </p:nvSpPr>
        <p:spPr>
          <a:xfrm>
            <a:off x="2133600" y="1028750"/>
            <a:ext cx="1856775" cy="704800"/>
          </a:xfrm>
          <a:prstGeom prst="rect">
            <a:avLst/>
          </a:prstGeom>
        </p:spPr>
        <p:txBody>
          <a:bodyPr spcFirstLastPara="1" wrap="square" lIns="0" tIns="0" rIns="0" bIns="0" anchor="b" anchorCtr="0">
            <a:noAutofit/>
          </a:bodyPr>
          <a:lstStyle/>
          <a:p>
            <a:r>
              <a:rPr lang="en-GB" b="1" dirty="0" smtClean="0"/>
              <a:t>Clarity</a:t>
            </a:r>
            <a:endParaRPr lang="en-US" b="1" dirty="0"/>
          </a:p>
        </p:txBody>
      </p:sp>
      <p:sp>
        <p:nvSpPr>
          <p:cNvPr id="336" name="Google Shape;336;p17"/>
          <p:cNvSpPr txBox="1"/>
          <p:nvPr/>
        </p:nvSpPr>
        <p:spPr>
          <a:xfrm>
            <a:off x="479725" y="0"/>
            <a:ext cx="1778400" cy="1398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7200" b="1">
                <a:solidFill>
                  <a:schemeClr val="lt1"/>
                </a:solidFill>
                <a:latin typeface="DM Sans"/>
                <a:ea typeface="DM Sans"/>
                <a:cs typeface="DM Sans"/>
                <a:sym typeface="DM Sans"/>
              </a:rPr>
              <a:t>1</a:t>
            </a:r>
            <a:endParaRPr sz="7200" b="1">
              <a:solidFill>
                <a:schemeClr val="lt1"/>
              </a:solidFill>
              <a:latin typeface="DM Sans"/>
              <a:ea typeface="DM Sans"/>
              <a:cs typeface="DM Sans"/>
              <a:sym typeface="DM Sans"/>
            </a:endParaRPr>
          </a:p>
        </p:txBody>
      </p:sp>
      <p:sp>
        <p:nvSpPr>
          <p:cNvPr id="3" name="TextBox 2"/>
          <p:cNvSpPr txBox="1"/>
          <p:nvPr/>
        </p:nvSpPr>
        <p:spPr>
          <a:xfrm>
            <a:off x="1066800" y="1962150"/>
            <a:ext cx="4800600" cy="2246769"/>
          </a:xfrm>
          <a:prstGeom prst="rect">
            <a:avLst/>
          </a:prstGeom>
          <a:noFill/>
        </p:spPr>
        <p:txBody>
          <a:bodyPr wrap="square" rtlCol="0">
            <a:spAutoFit/>
          </a:bodyPr>
          <a:lstStyle/>
          <a:p>
            <a:r>
              <a:rPr lang="en-GB" sz="2000" dirty="0">
                <a:latin typeface="Calibri" panose="020F0502020204030204" pitchFamily="34" charset="0"/>
                <a:cs typeface="Calibri" panose="020F0502020204030204" pitchFamily="34" charset="0"/>
              </a:rPr>
              <a:t>The message should be clear and easily understandable to the recipient. The purpose of the communication should be clear to </a:t>
            </a:r>
            <a:r>
              <a:rPr lang="en-GB" sz="2000" dirty="0" smtClean="0">
                <a:latin typeface="Calibri" panose="020F0502020204030204" pitchFamily="34" charset="0"/>
                <a:cs typeface="Calibri" panose="020F0502020204030204" pitchFamily="34" charset="0"/>
              </a:rPr>
              <a:t>sender.</a:t>
            </a:r>
            <a:endParaRPr lang="en-GB" sz="2000" dirty="0" smtClean="0">
              <a:latin typeface="Calibri" panose="020F0502020204030204" pitchFamily="34" charset="0"/>
              <a:cs typeface="Calibri" panose="020F0502020204030204" pitchFamily="34" charset="0"/>
            </a:endParaRPr>
          </a:p>
          <a:p>
            <a:r>
              <a:rPr lang="en-GB" sz="2000" dirty="0" smtClean="0">
                <a:latin typeface="Calibri" panose="020F0502020204030204" pitchFamily="34" charset="0"/>
                <a:cs typeface="Calibri" panose="020F0502020204030204" pitchFamily="34" charset="0"/>
              </a:rPr>
              <a:t>The </a:t>
            </a:r>
            <a:r>
              <a:rPr lang="en-GB" sz="2000" dirty="0">
                <a:latin typeface="Calibri" panose="020F0502020204030204" pitchFamily="34" charset="0"/>
                <a:cs typeface="Calibri" panose="020F0502020204030204" pitchFamily="34" charset="0"/>
              </a:rPr>
              <a:t>message should emphasize on a single goal at a time and shall not cover several ideas in a single sentence.</a:t>
            </a:r>
            <a:endParaRPr lang="en-US" sz="2000" dirty="0">
              <a:latin typeface="Calibri" panose="020F0502020204030204" pitchFamily="34" charset="0"/>
              <a:cs typeface="Calibri" panose="020F0502020204030204" pitchFamily="34" charset="0"/>
            </a:endParaRPr>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8" name="Google Shape;348;p19"/>
          <p:cNvSpPr txBox="1">
            <a:spLocks noGrp="1"/>
          </p:cNvSpPr>
          <p:nvPr>
            <p:ph type="title"/>
          </p:nvPr>
        </p:nvSpPr>
        <p:spPr>
          <a:xfrm>
            <a:off x="1752600" y="666750"/>
            <a:ext cx="3274800" cy="641100"/>
          </a:xfrm>
          <a:prstGeom prst="rect">
            <a:avLst/>
          </a:prstGeom>
        </p:spPr>
        <p:txBody>
          <a:bodyPr spcFirstLastPara="1" wrap="square" lIns="0" tIns="0" rIns="0" bIns="0" anchor="b" anchorCtr="0">
            <a:noAutofit/>
          </a:bodyPr>
          <a:lstStyle/>
          <a:p>
            <a:r>
              <a:rPr lang="en-GB" dirty="0" smtClean="0"/>
              <a:t>Features of Clarity </a:t>
            </a:r>
            <a:endParaRPr lang="en-US" dirty="0"/>
          </a:p>
        </p:txBody>
      </p:sp>
      <p:sp>
        <p:nvSpPr>
          <p:cNvPr id="350" name="Google Shape;350;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9" name="Google Shape;538;p37"/>
          <p:cNvSpPr/>
          <p:nvPr/>
        </p:nvSpPr>
        <p:spPr>
          <a:xfrm>
            <a:off x="277965" y="271963"/>
            <a:ext cx="1169835" cy="928187"/>
          </a:xfrm>
          <a:custGeom>
            <a:avLst/>
            <a:gdLst/>
            <a:ahLst/>
            <a:cxnLst/>
            <a:rect l="l" t="t" r="r" b="b"/>
            <a:pathLst>
              <a:path w="17107" h="21949" extrusionOk="0">
                <a:moveTo>
                  <a:pt x="9198" y="1679"/>
                </a:moveTo>
                <a:lnTo>
                  <a:pt x="9198" y="1947"/>
                </a:lnTo>
                <a:lnTo>
                  <a:pt x="9247" y="2190"/>
                </a:lnTo>
                <a:lnTo>
                  <a:pt x="9296" y="2385"/>
                </a:lnTo>
                <a:lnTo>
                  <a:pt x="9344" y="2482"/>
                </a:lnTo>
                <a:lnTo>
                  <a:pt x="9417" y="2531"/>
                </a:lnTo>
                <a:lnTo>
                  <a:pt x="9515" y="2604"/>
                </a:lnTo>
                <a:lnTo>
                  <a:pt x="9612" y="2604"/>
                </a:lnTo>
                <a:lnTo>
                  <a:pt x="9709" y="2580"/>
                </a:lnTo>
                <a:lnTo>
                  <a:pt x="9758" y="2531"/>
                </a:lnTo>
                <a:lnTo>
                  <a:pt x="9782" y="2482"/>
                </a:lnTo>
                <a:lnTo>
                  <a:pt x="9831" y="2385"/>
                </a:lnTo>
                <a:lnTo>
                  <a:pt x="9855" y="2263"/>
                </a:lnTo>
                <a:lnTo>
                  <a:pt x="9831" y="2409"/>
                </a:lnTo>
                <a:lnTo>
                  <a:pt x="9806" y="2555"/>
                </a:lnTo>
                <a:lnTo>
                  <a:pt x="9758" y="2677"/>
                </a:lnTo>
                <a:lnTo>
                  <a:pt x="9661" y="2799"/>
                </a:lnTo>
                <a:lnTo>
                  <a:pt x="9563" y="2847"/>
                </a:lnTo>
                <a:lnTo>
                  <a:pt x="9466" y="2872"/>
                </a:lnTo>
                <a:lnTo>
                  <a:pt x="9320" y="2847"/>
                </a:lnTo>
                <a:lnTo>
                  <a:pt x="9198" y="2774"/>
                </a:lnTo>
                <a:lnTo>
                  <a:pt x="9077" y="2701"/>
                </a:lnTo>
                <a:lnTo>
                  <a:pt x="8979" y="2628"/>
                </a:lnTo>
                <a:lnTo>
                  <a:pt x="8906" y="2531"/>
                </a:lnTo>
                <a:lnTo>
                  <a:pt x="8858" y="2434"/>
                </a:lnTo>
                <a:lnTo>
                  <a:pt x="8809" y="2312"/>
                </a:lnTo>
                <a:lnTo>
                  <a:pt x="8809" y="2190"/>
                </a:lnTo>
                <a:lnTo>
                  <a:pt x="8833" y="2093"/>
                </a:lnTo>
                <a:lnTo>
                  <a:pt x="8858" y="1971"/>
                </a:lnTo>
                <a:lnTo>
                  <a:pt x="8931" y="1898"/>
                </a:lnTo>
                <a:lnTo>
                  <a:pt x="9004" y="1801"/>
                </a:lnTo>
                <a:lnTo>
                  <a:pt x="9101" y="1728"/>
                </a:lnTo>
                <a:lnTo>
                  <a:pt x="9198" y="1679"/>
                </a:lnTo>
                <a:close/>
                <a:moveTo>
                  <a:pt x="12483" y="1850"/>
                </a:moveTo>
                <a:lnTo>
                  <a:pt x="12507" y="2142"/>
                </a:lnTo>
                <a:lnTo>
                  <a:pt x="12556" y="2288"/>
                </a:lnTo>
                <a:lnTo>
                  <a:pt x="12605" y="2409"/>
                </a:lnTo>
                <a:lnTo>
                  <a:pt x="12629" y="2434"/>
                </a:lnTo>
                <a:lnTo>
                  <a:pt x="12653" y="2482"/>
                </a:lnTo>
                <a:lnTo>
                  <a:pt x="12751" y="2482"/>
                </a:lnTo>
                <a:lnTo>
                  <a:pt x="12848" y="2458"/>
                </a:lnTo>
                <a:lnTo>
                  <a:pt x="12921" y="2409"/>
                </a:lnTo>
                <a:lnTo>
                  <a:pt x="12970" y="2288"/>
                </a:lnTo>
                <a:lnTo>
                  <a:pt x="13018" y="2190"/>
                </a:lnTo>
                <a:lnTo>
                  <a:pt x="13043" y="2069"/>
                </a:lnTo>
                <a:lnTo>
                  <a:pt x="13043" y="1947"/>
                </a:lnTo>
                <a:lnTo>
                  <a:pt x="13140" y="1971"/>
                </a:lnTo>
                <a:lnTo>
                  <a:pt x="13213" y="2020"/>
                </a:lnTo>
                <a:lnTo>
                  <a:pt x="13286" y="2093"/>
                </a:lnTo>
                <a:lnTo>
                  <a:pt x="13359" y="2190"/>
                </a:lnTo>
                <a:lnTo>
                  <a:pt x="13432" y="2312"/>
                </a:lnTo>
                <a:lnTo>
                  <a:pt x="13456" y="2434"/>
                </a:lnTo>
                <a:lnTo>
                  <a:pt x="13432" y="2580"/>
                </a:lnTo>
                <a:lnTo>
                  <a:pt x="13408" y="2628"/>
                </a:lnTo>
                <a:lnTo>
                  <a:pt x="13383" y="2701"/>
                </a:lnTo>
                <a:lnTo>
                  <a:pt x="13286" y="2774"/>
                </a:lnTo>
                <a:lnTo>
                  <a:pt x="13164" y="2847"/>
                </a:lnTo>
                <a:lnTo>
                  <a:pt x="13043" y="2872"/>
                </a:lnTo>
                <a:lnTo>
                  <a:pt x="12921" y="2896"/>
                </a:lnTo>
                <a:lnTo>
                  <a:pt x="12629" y="2896"/>
                </a:lnTo>
                <a:lnTo>
                  <a:pt x="12386" y="2872"/>
                </a:lnTo>
                <a:lnTo>
                  <a:pt x="12264" y="2799"/>
                </a:lnTo>
                <a:lnTo>
                  <a:pt x="12167" y="2726"/>
                </a:lnTo>
                <a:lnTo>
                  <a:pt x="12094" y="2628"/>
                </a:lnTo>
                <a:lnTo>
                  <a:pt x="12069" y="2507"/>
                </a:lnTo>
                <a:lnTo>
                  <a:pt x="12094" y="2385"/>
                </a:lnTo>
                <a:lnTo>
                  <a:pt x="12118" y="2263"/>
                </a:lnTo>
                <a:lnTo>
                  <a:pt x="12167" y="2166"/>
                </a:lnTo>
                <a:lnTo>
                  <a:pt x="12240" y="2044"/>
                </a:lnTo>
                <a:lnTo>
                  <a:pt x="12361" y="1923"/>
                </a:lnTo>
                <a:lnTo>
                  <a:pt x="12483" y="1850"/>
                </a:lnTo>
                <a:close/>
                <a:moveTo>
                  <a:pt x="5865" y="1825"/>
                </a:moveTo>
                <a:lnTo>
                  <a:pt x="5840" y="1874"/>
                </a:lnTo>
                <a:lnTo>
                  <a:pt x="5840" y="2069"/>
                </a:lnTo>
                <a:lnTo>
                  <a:pt x="5840" y="2288"/>
                </a:lnTo>
                <a:lnTo>
                  <a:pt x="5865" y="2385"/>
                </a:lnTo>
                <a:lnTo>
                  <a:pt x="5889" y="2482"/>
                </a:lnTo>
                <a:lnTo>
                  <a:pt x="5938" y="2580"/>
                </a:lnTo>
                <a:lnTo>
                  <a:pt x="6011" y="2628"/>
                </a:lnTo>
                <a:lnTo>
                  <a:pt x="6132" y="2677"/>
                </a:lnTo>
                <a:lnTo>
                  <a:pt x="6230" y="2653"/>
                </a:lnTo>
                <a:lnTo>
                  <a:pt x="6327" y="2604"/>
                </a:lnTo>
                <a:lnTo>
                  <a:pt x="6376" y="2531"/>
                </a:lnTo>
                <a:lnTo>
                  <a:pt x="6400" y="2531"/>
                </a:lnTo>
                <a:lnTo>
                  <a:pt x="6424" y="2409"/>
                </a:lnTo>
                <a:lnTo>
                  <a:pt x="6449" y="2288"/>
                </a:lnTo>
                <a:lnTo>
                  <a:pt x="6449" y="1996"/>
                </a:lnTo>
                <a:lnTo>
                  <a:pt x="6522" y="2020"/>
                </a:lnTo>
                <a:lnTo>
                  <a:pt x="6595" y="2117"/>
                </a:lnTo>
                <a:lnTo>
                  <a:pt x="6643" y="2215"/>
                </a:lnTo>
                <a:lnTo>
                  <a:pt x="6643" y="2312"/>
                </a:lnTo>
                <a:lnTo>
                  <a:pt x="6643" y="2531"/>
                </a:lnTo>
                <a:lnTo>
                  <a:pt x="6595" y="2677"/>
                </a:lnTo>
                <a:lnTo>
                  <a:pt x="6522" y="2774"/>
                </a:lnTo>
                <a:lnTo>
                  <a:pt x="6424" y="2872"/>
                </a:lnTo>
                <a:lnTo>
                  <a:pt x="6303" y="2920"/>
                </a:lnTo>
                <a:lnTo>
                  <a:pt x="6181" y="2969"/>
                </a:lnTo>
                <a:lnTo>
                  <a:pt x="6059" y="2993"/>
                </a:lnTo>
                <a:lnTo>
                  <a:pt x="5913" y="2993"/>
                </a:lnTo>
                <a:lnTo>
                  <a:pt x="5792" y="2969"/>
                </a:lnTo>
                <a:lnTo>
                  <a:pt x="5646" y="2896"/>
                </a:lnTo>
                <a:lnTo>
                  <a:pt x="5548" y="2799"/>
                </a:lnTo>
                <a:lnTo>
                  <a:pt x="5475" y="2701"/>
                </a:lnTo>
                <a:lnTo>
                  <a:pt x="5427" y="2580"/>
                </a:lnTo>
                <a:lnTo>
                  <a:pt x="5427" y="2458"/>
                </a:lnTo>
                <a:lnTo>
                  <a:pt x="5451" y="2312"/>
                </a:lnTo>
                <a:lnTo>
                  <a:pt x="5475" y="2190"/>
                </a:lnTo>
                <a:lnTo>
                  <a:pt x="5548" y="2069"/>
                </a:lnTo>
                <a:lnTo>
                  <a:pt x="5694" y="1923"/>
                </a:lnTo>
                <a:lnTo>
                  <a:pt x="5865" y="1825"/>
                </a:lnTo>
                <a:close/>
                <a:moveTo>
                  <a:pt x="2531" y="1825"/>
                </a:moveTo>
                <a:lnTo>
                  <a:pt x="2580" y="2288"/>
                </a:lnTo>
                <a:lnTo>
                  <a:pt x="2604" y="2385"/>
                </a:lnTo>
                <a:lnTo>
                  <a:pt x="2653" y="2458"/>
                </a:lnTo>
                <a:lnTo>
                  <a:pt x="2750" y="2507"/>
                </a:lnTo>
                <a:lnTo>
                  <a:pt x="2847" y="2531"/>
                </a:lnTo>
                <a:lnTo>
                  <a:pt x="2945" y="2507"/>
                </a:lnTo>
                <a:lnTo>
                  <a:pt x="3018" y="2458"/>
                </a:lnTo>
                <a:lnTo>
                  <a:pt x="3066" y="2385"/>
                </a:lnTo>
                <a:lnTo>
                  <a:pt x="3091" y="2288"/>
                </a:lnTo>
                <a:lnTo>
                  <a:pt x="3066" y="1947"/>
                </a:lnTo>
                <a:lnTo>
                  <a:pt x="3115" y="1996"/>
                </a:lnTo>
                <a:lnTo>
                  <a:pt x="3188" y="2044"/>
                </a:lnTo>
                <a:lnTo>
                  <a:pt x="3212" y="2117"/>
                </a:lnTo>
                <a:lnTo>
                  <a:pt x="3237" y="2166"/>
                </a:lnTo>
                <a:lnTo>
                  <a:pt x="3237" y="2336"/>
                </a:lnTo>
                <a:lnTo>
                  <a:pt x="3212" y="2507"/>
                </a:lnTo>
                <a:lnTo>
                  <a:pt x="3139" y="2677"/>
                </a:lnTo>
                <a:lnTo>
                  <a:pt x="3042" y="2823"/>
                </a:lnTo>
                <a:lnTo>
                  <a:pt x="2920" y="2945"/>
                </a:lnTo>
                <a:lnTo>
                  <a:pt x="2774" y="3018"/>
                </a:lnTo>
                <a:lnTo>
                  <a:pt x="2653" y="3066"/>
                </a:lnTo>
                <a:lnTo>
                  <a:pt x="2531" y="3042"/>
                </a:lnTo>
                <a:lnTo>
                  <a:pt x="2409" y="3018"/>
                </a:lnTo>
                <a:lnTo>
                  <a:pt x="2312" y="2945"/>
                </a:lnTo>
                <a:lnTo>
                  <a:pt x="2215" y="2847"/>
                </a:lnTo>
                <a:lnTo>
                  <a:pt x="2142" y="2750"/>
                </a:lnTo>
                <a:lnTo>
                  <a:pt x="2093" y="2653"/>
                </a:lnTo>
                <a:lnTo>
                  <a:pt x="2044" y="2531"/>
                </a:lnTo>
                <a:lnTo>
                  <a:pt x="2044" y="2434"/>
                </a:lnTo>
                <a:lnTo>
                  <a:pt x="2044" y="2361"/>
                </a:lnTo>
                <a:lnTo>
                  <a:pt x="2117" y="2215"/>
                </a:lnTo>
                <a:lnTo>
                  <a:pt x="2190" y="2069"/>
                </a:lnTo>
                <a:lnTo>
                  <a:pt x="2312" y="1947"/>
                </a:lnTo>
                <a:lnTo>
                  <a:pt x="2409" y="1874"/>
                </a:lnTo>
                <a:lnTo>
                  <a:pt x="2531" y="1825"/>
                </a:lnTo>
                <a:close/>
                <a:moveTo>
                  <a:pt x="15598" y="3285"/>
                </a:moveTo>
                <a:lnTo>
                  <a:pt x="15768" y="3310"/>
                </a:lnTo>
                <a:lnTo>
                  <a:pt x="15598" y="3553"/>
                </a:lnTo>
                <a:lnTo>
                  <a:pt x="15598" y="3285"/>
                </a:lnTo>
                <a:close/>
                <a:moveTo>
                  <a:pt x="16328" y="3310"/>
                </a:moveTo>
                <a:lnTo>
                  <a:pt x="16328" y="3577"/>
                </a:lnTo>
                <a:lnTo>
                  <a:pt x="16352" y="3869"/>
                </a:lnTo>
                <a:lnTo>
                  <a:pt x="16011" y="4234"/>
                </a:lnTo>
                <a:lnTo>
                  <a:pt x="15695" y="4623"/>
                </a:lnTo>
                <a:lnTo>
                  <a:pt x="15549" y="4794"/>
                </a:lnTo>
                <a:lnTo>
                  <a:pt x="15573" y="4526"/>
                </a:lnTo>
                <a:lnTo>
                  <a:pt x="15598" y="4404"/>
                </a:lnTo>
                <a:lnTo>
                  <a:pt x="15695" y="4161"/>
                </a:lnTo>
                <a:lnTo>
                  <a:pt x="15817" y="3918"/>
                </a:lnTo>
                <a:lnTo>
                  <a:pt x="15963" y="3626"/>
                </a:lnTo>
                <a:lnTo>
                  <a:pt x="16133" y="3310"/>
                </a:lnTo>
                <a:close/>
                <a:moveTo>
                  <a:pt x="16425" y="4331"/>
                </a:moveTo>
                <a:lnTo>
                  <a:pt x="16547" y="4940"/>
                </a:lnTo>
                <a:lnTo>
                  <a:pt x="16425" y="4988"/>
                </a:lnTo>
                <a:lnTo>
                  <a:pt x="16328" y="5086"/>
                </a:lnTo>
                <a:lnTo>
                  <a:pt x="16133" y="5280"/>
                </a:lnTo>
                <a:lnTo>
                  <a:pt x="15938" y="5499"/>
                </a:lnTo>
                <a:lnTo>
                  <a:pt x="15817" y="5670"/>
                </a:lnTo>
                <a:lnTo>
                  <a:pt x="15549" y="5986"/>
                </a:lnTo>
                <a:lnTo>
                  <a:pt x="15549" y="5864"/>
                </a:lnTo>
                <a:lnTo>
                  <a:pt x="15598" y="5840"/>
                </a:lnTo>
                <a:lnTo>
                  <a:pt x="15646" y="5791"/>
                </a:lnTo>
                <a:lnTo>
                  <a:pt x="15671" y="5718"/>
                </a:lnTo>
                <a:lnTo>
                  <a:pt x="15671" y="5645"/>
                </a:lnTo>
                <a:lnTo>
                  <a:pt x="15671" y="5475"/>
                </a:lnTo>
                <a:lnTo>
                  <a:pt x="15719" y="5305"/>
                </a:lnTo>
                <a:lnTo>
                  <a:pt x="15792" y="5159"/>
                </a:lnTo>
                <a:lnTo>
                  <a:pt x="15890" y="4988"/>
                </a:lnTo>
                <a:lnTo>
                  <a:pt x="16133" y="4696"/>
                </a:lnTo>
                <a:lnTo>
                  <a:pt x="16352" y="4453"/>
                </a:lnTo>
                <a:lnTo>
                  <a:pt x="16425" y="4331"/>
                </a:lnTo>
                <a:close/>
                <a:moveTo>
                  <a:pt x="16571" y="5280"/>
                </a:moveTo>
                <a:lnTo>
                  <a:pt x="16595" y="5621"/>
                </a:lnTo>
                <a:lnTo>
                  <a:pt x="16595" y="6010"/>
                </a:lnTo>
                <a:lnTo>
                  <a:pt x="16401" y="6108"/>
                </a:lnTo>
                <a:lnTo>
                  <a:pt x="16230" y="6254"/>
                </a:lnTo>
                <a:lnTo>
                  <a:pt x="15914" y="6546"/>
                </a:lnTo>
                <a:lnTo>
                  <a:pt x="15719" y="6740"/>
                </a:lnTo>
                <a:lnTo>
                  <a:pt x="15549" y="6959"/>
                </a:lnTo>
                <a:lnTo>
                  <a:pt x="15549" y="6765"/>
                </a:lnTo>
                <a:lnTo>
                  <a:pt x="15622" y="6619"/>
                </a:lnTo>
                <a:lnTo>
                  <a:pt x="15695" y="6497"/>
                </a:lnTo>
                <a:lnTo>
                  <a:pt x="15841" y="6229"/>
                </a:lnTo>
                <a:lnTo>
                  <a:pt x="16036" y="5962"/>
                </a:lnTo>
                <a:lnTo>
                  <a:pt x="16230" y="5670"/>
                </a:lnTo>
                <a:lnTo>
                  <a:pt x="16449" y="5402"/>
                </a:lnTo>
                <a:lnTo>
                  <a:pt x="16571" y="5280"/>
                </a:lnTo>
                <a:close/>
                <a:moveTo>
                  <a:pt x="5743" y="6716"/>
                </a:moveTo>
                <a:lnTo>
                  <a:pt x="5694" y="6740"/>
                </a:lnTo>
                <a:lnTo>
                  <a:pt x="5621" y="6789"/>
                </a:lnTo>
                <a:lnTo>
                  <a:pt x="5475" y="6935"/>
                </a:lnTo>
                <a:lnTo>
                  <a:pt x="5305" y="7105"/>
                </a:lnTo>
                <a:lnTo>
                  <a:pt x="5086" y="7251"/>
                </a:lnTo>
                <a:lnTo>
                  <a:pt x="4867" y="7373"/>
                </a:lnTo>
                <a:lnTo>
                  <a:pt x="4745" y="7422"/>
                </a:lnTo>
                <a:lnTo>
                  <a:pt x="4648" y="7446"/>
                </a:lnTo>
                <a:lnTo>
                  <a:pt x="4429" y="7446"/>
                </a:lnTo>
                <a:lnTo>
                  <a:pt x="4332" y="7397"/>
                </a:lnTo>
                <a:lnTo>
                  <a:pt x="4259" y="7349"/>
                </a:lnTo>
                <a:lnTo>
                  <a:pt x="4186" y="7251"/>
                </a:lnTo>
                <a:lnTo>
                  <a:pt x="4113" y="7130"/>
                </a:lnTo>
                <a:lnTo>
                  <a:pt x="4064" y="7057"/>
                </a:lnTo>
                <a:lnTo>
                  <a:pt x="3991" y="7032"/>
                </a:lnTo>
                <a:lnTo>
                  <a:pt x="3894" y="7032"/>
                </a:lnTo>
                <a:lnTo>
                  <a:pt x="3821" y="7057"/>
                </a:lnTo>
                <a:lnTo>
                  <a:pt x="3553" y="7227"/>
                </a:lnTo>
                <a:lnTo>
                  <a:pt x="3358" y="7324"/>
                </a:lnTo>
                <a:lnTo>
                  <a:pt x="3188" y="7422"/>
                </a:lnTo>
                <a:lnTo>
                  <a:pt x="3042" y="7470"/>
                </a:lnTo>
                <a:lnTo>
                  <a:pt x="2969" y="7470"/>
                </a:lnTo>
                <a:lnTo>
                  <a:pt x="2896" y="7446"/>
                </a:lnTo>
                <a:lnTo>
                  <a:pt x="2847" y="7422"/>
                </a:lnTo>
                <a:lnTo>
                  <a:pt x="2823" y="7349"/>
                </a:lnTo>
                <a:lnTo>
                  <a:pt x="2799" y="7276"/>
                </a:lnTo>
                <a:lnTo>
                  <a:pt x="2799" y="7178"/>
                </a:lnTo>
                <a:lnTo>
                  <a:pt x="2799" y="7130"/>
                </a:lnTo>
                <a:lnTo>
                  <a:pt x="2774" y="7105"/>
                </a:lnTo>
                <a:lnTo>
                  <a:pt x="2726" y="7081"/>
                </a:lnTo>
                <a:lnTo>
                  <a:pt x="2653" y="7081"/>
                </a:lnTo>
                <a:lnTo>
                  <a:pt x="2604" y="7154"/>
                </a:lnTo>
                <a:lnTo>
                  <a:pt x="2555" y="7373"/>
                </a:lnTo>
                <a:lnTo>
                  <a:pt x="2531" y="7470"/>
                </a:lnTo>
                <a:lnTo>
                  <a:pt x="2531" y="7568"/>
                </a:lnTo>
                <a:lnTo>
                  <a:pt x="2555" y="7665"/>
                </a:lnTo>
                <a:lnTo>
                  <a:pt x="2628" y="7762"/>
                </a:lnTo>
                <a:lnTo>
                  <a:pt x="2701" y="7811"/>
                </a:lnTo>
                <a:lnTo>
                  <a:pt x="2823" y="7860"/>
                </a:lnTo>
                <a:lnTo>
                  <a:pt x="2945" y="7884"/>
                </a:lnTo>
                <a:lnTo>
                  <a:pt x="3091" y="7860"/>
                </a:lnTo>
                <a:lnTo>
                  <a:pt x="3212" y="7835"/>
                </a:lnTo>
                <a:lnTo>
                  <a:pt x="3358" y="7787"/>
                </a:lnTo>
                <a:lnTo>
                  <a:pt x="3602" y="7665"/>
                </a:lnTo>
                <a:lnTo>
                  <a:pt x="3845" y="7519"/>
                </a:lnTo>
                <a:lnTo>
                  <a:pt x="3942" y="7641"/>
                </a:lnTo>
                <a:lnTo>
                  <a:pt x="4040" y="7714"/>
                </a:lnTo>
                <a:lnTo>
                  <a:pt x="4137" y="7787"/>
                </a:lnTo>
                <a:lnTo>
                  <a:pt x="4259" y="7835"/>
                </a:lnTo>
                <a:lnTo>
                  <a:pt x="4356" y="7860"/>
                </a:lnTo>
                <a:lnTo>
                  <a:pt x="4478" y="7860"/>
                </a:lnTo>
                <a:lnTo>
                  <a:pt x="4745" y="7835"/>
                </a:lnTo>
                <a:lnTo>
                  <a:pt x="4989" y="7762"/>
                </a:lnTo>
                <a:lnTo>
                  <a:pt x="5232" y="7641"/>
                </a:lnTo>
                <a:lnTo>
                  <a:pt x="5475" y="7495"/>
                </a:lnTo>
                <a:lnTo>
                  <a:pt x="5694" y="7324"/>
                </a:lnTo>
                <a:lnTo>
                  <a:pt x="5816" y="7470"/>
                </a:lnTo>
                <a:lnTo>
                  <a:pt x="5962" y="7592"/>
                </a:lnTo>
                <a:lnTo>
                  <a:pt x="6132" y="7665"/>
                </a:lnTo>
                <a:lnTo>
                  <a:pt x="6327" y="7738"/>
                </a:lnTo>
                <a:lnTo>
                  <a:pt x="6741" y="7738"/>
                </a:lnTo>
                <a:lnTo>
                  <a:pt x="6862" y="7689"/>
                </a:lnTo>
                <a:lnTo>
                  <a:pt x="6984" y="7641"/>
                </a:lnTo>
                <a:lnTo>
                  <a:pt x="7106" y="7592"/>
                </a:lnTo>
                <a:lnTo>
                  <a:pt x="7300" y="7422"/>
                </a:lnTo>
                <a:lnTo>
                  <a:pt x="7422" y="7568"/>
                </a:lnTo>
                <a:lnTo>
                  <a:pt x="7592" y="7665"/>
                </a:lnTo>
                <a:lnTo>
                  <a:pt x="7787" y="7714"/>
                </a:lnTo>
                <a:lnTo>
                  <a:pt x="7982" y="7738"/>
                </a:lnTo>
                <a:lnTo>
                  <a:pt x="8201" y="7714"/>
                </a:lnTo>
                <a:lnTo>
                  <a:pt x="8395" y="7665"/>
                </a:lnTo>
                <a:lnTo>
                  <a:pt x="8590" y="7568"/>
                </a:lnTo>
                <a:lnTo>
                  <a:pt x="8785" y="7446"/>
                </a:lnTo>
                <a:lnTo>
                  <a:pt x="8931" y="7568"/>
                </a:lnTo>
                <a:lnTo>
                  <a:pt x="9101" y="7665"/>
                </a:lnTo>
                <a:lnTo>
                  <a:pt x="9271" y="7738"/>
                </a:lnTo>
                <a:lnTo>
                  <a:pt x="9466" y="7787"/>
                </a:lnTo>
                <a:lnTo>
                  <a:pt x="9636" y="7787"/>
                </a:lnTo>
                <a:lnTo>
                  <a:pt x="9806" y="7762"/>
                </a:lnTo>
                <a:lnTo>
                  <a:pt x="9977" y="7714"/>
                </a:lnTo>
                <a:lnTo>
                  <a:pt x="10098" y="7616"/>
                </a:lnTo>
                <a:lnTo>
                  <a:pt x="10196" y="7714"/>
                </a:lnTo>
                <a:lnTo>
                  <a:pt x="10293" y="7787"/>
                </a:lnTo>
                <a:lnTo>
                  <a:pt x="10415" y="7860"/>
                </a:lnTo>
                <a:lnTo>
                  <a:pt x="10536" y="7908"/>
                </a:lnTo>
                <a:lnTo>
                  <a:pt x="10658" y="7957"/>
                </a:lnTo>
                <a:lnTo>
                  <a:pt x="10780" y="7957"/>
                </a:lnTo>
                <a:lnTo>
                  <a:pt x="10901" y="7908"/>
                </a:lnTo>
                <a:lnTo>
                  <a:pt x="10999" y="7860"/>
                </a:lnTo>
                <a:lnTo>
                  <a:pt x="11120" y="7811"/>
                </a:lnTo>
                <a:lnTo>
                  <a:pt x="11193" y="7714"/>
                </a:lnTo>
                <a:lnTo>
                  <a:pt x="11364" y="7543"/>
                </a:lnTo>
                <a:lnTo>
                  <a:pt x="11607" y="7689"/>
                </a:lnTo>
                <a:lnTo>
                  <a:pt x="11729" y="7762"/>
                </a:lnTo>
                <a:lnTo>
                  <a:pt x="11850" y="7811"/>
                </a:lnTo>
                <a:lnTo>
                  <a:pt x="11972" y="7835"/>
                </a:lnTo>
                <a:lnTo>
                  <a:pt x="12094" y="7835"/>
                </a:lnTo>
                <a:lnTo>
                  <a:pt x="12191" y="7811"/>
                </a:lnTo>
                <a:lnTo>
                  <a:pt x="12288" y="7738"/>
                </a:lnTo>
                <a:lnTo>
                  <a:pt x="12410" y="7835"/>
                </a:lnTo>
                <a:lnTo>
                  <a:pt x="12556" y="7884"/>
                </a:lnTo>
                <a:lnTo>
                  <a:pt x="12726" y="7908"/>
                </a:lnTo>
                <a:lnTo>
                  <a:pt x="12872" y="7884"/>
                </a:lnTo>
                <a:lnTo>
                  <a:pt x="13018" y="7860"/>
                </a:lnTo>
                <a:lnTo>
                  <a:pt x="13164" y="7762"/>
                </a:lnTo>
                <a:lnTo>
                  <a:pt x="13262" y="7665"/>
                </a:lnTo>
                <a:lnTo>
                  <a:pt x="13335" y="7519"/>
                </a:lnTo>
                <a:lnTo>
                  <a:pt x="13335" y="7470"/>
                </a:lnTo>
                <a:lnTo>
                  <a:pt x="13335" y="7446"/>
                </a:lnTo>
                <a:lnTo>
                  <a:pt x="13286" y="7422"/>
                </a:lnTo>
                <a:lnTo>
                  <a:pt x="13262" y="7422"/>
                </a:lnTo>
                <a:lnTo>
                  <a:pt x="13043" y="7470"/>
                </a:lnTo>
                <a:lnTo>
                  <a:pt x="12775" y="7543"/>
                </a:lnTo>
                <a:lnTo>
                  <a:pt x="12653" y="7543"/>
                </a:lnTo>
                <a:lnTo>
                  <a:pt x="12532" y="7519"/>
                </a:lnTo>
                <a:lnTo>
                  <a:pt x="12459" y="7470"/>
                </a:lnTo>
                <a:lnTo>
                  <a:pt x="12434" y="7422"/>
                </a:lnTo>
                <a:lnTo>
                  <a:pt x="12410" y="7373"/>
                </a:lnTo>
                <a:lnTo>
                  <a:pt x="12386" y="7300"/>
                </a:lnTo>
                <a:lnTo>
                  <a:pt x="12337" y="7251"/>
                </a:lnTo>
                <a:lnTo>
                  <a:pt x="12288" y="7203"/>
                </a:lnTo>
                <a:lnTo>
                  <a:pt x="12167" y="7203"/>
                </a:lnTo>
                <a:lnTo>
                  <a:pt x="12118" y="7251"/>
                </a:lnTo>
                <a:lnTo>
                  <a:pt x="12094" y="7300"/>
                </a:lnTo>
                <a:lnTo>
                  <a:pt x="12069" y="7373"/>
                </a:lnTo>
                <a:lnTo>
                  <a:pt x="12069" y="7422"/>
                </a:lnTo>
                <a:lnTo>
                  <a:pt x="12045" y="7470"/>
                </a:lnTo>
                <a:lnTo>
                  <a:pt x="12021" y="7495"/>
                </a:lnTo>
                <a:lnTo>
                  <a:pt x="11899" y="7495"/>
                </a:lnTo>
                <a:lnTo>
                  <a:pt x="11777" y="7446"/>
                </a:lnTo>
                <a:lnTo>
                  <a:pt x="11583" y="7300"/>
                </a:lnTo>
                <a:lnTo>
                  <a:pt x="11461" y="7178"/>
                </a:lnTo>
                <a:lnTo>
                  <a:pt x="11388" y="7154"/>
                </a:lnTo>
                <a:lnTo>
                  <a:pt x="11339" y="7130"/>
                </a:lnTo>
                <a:lnTo>
                  <a:pt x="11266" y="7154"/>
                </a:lnTo>
                <a:lnTo>
                  <a:pt x="11218" y="7178"/>
                </a:lnTo>
                <a:lnTo>
                  <a:pt x="11047" y="7397"/>
                </a:lnTo>
                <a:lnTo>
                  <a:pt x="10926" y="7495"/>
                </a:lnTo>
                <a:lnTo>
                  <a:pt x="10804" y="7543"/>
                </a:lnTo>
                <a:lnTo>
                  <a:pt x="10707" y="7568"/>
                </a:lnTo>
                <a:lnTo>
                  <a:pt x="10609" y="7568"/>
                </a:lnTo>
                <a:lnTo>
                  <a:pt x="10536" y="7519"/>
                </a:lnTo>
                <a:lnTo>
                  <a:pt x="10463" y="7422"/>
                </a:lnTo>
                <a:lnTo>
                  <a:pt x="10390" y="7324"/>
                </a:lnTo>
                <a:lnTo>
                  <a:pt x="10342" y="7178"/>
                </a:lnTo>
                <a:lnTo>
                  <a:pt x="10342" y="7105"/>
                </a:lnTo>
                <a:lnTo>
                  <a:pt x="10293" y="7032"/>
                </a:lnTo>
                <a:lnTo>
                  <a:pt x="10244" y="7008"/>
                </a:lnTo>
                <a:lnTo>
                  <a:pt x="10196" y="6984"/>
                </a:lnTo>
                <a:lnTo>
                  <a:pt x="10123" y="6984"/>
                </a:lnTo>
                <a:lnTo>
                  <a:pt x="10074" y="7008"/>
                </a:lnTo>
                <a:lnTo>
                  <a:pt x="10025" y="7057"/>
                </a:lnTo>
                <a:lnTo>
                  <a:pt x="9977" y="7130"/>
                </a:lnTo>
                <a:lnTo>
                  <a:pt x="9952" y="7227"/>
                </a:lnTo>
                <a:lnTo>
                  <a:pt x="9904" y="7300"/>
                </a:lnTo>
                <a:lnTo>
                  <a:pt x="9831" y="7349"/>
                </a:lnTo>
                <a:lnTo>
                  <a:pt x="9782" y="7397"/>
                </a:lnTo>
                <a:lnTo>
                  <a:pt x="9709" y="7422"/>
                </a:lnTo>
                <a:lnTo>
                  <a:pt x="9636" y="7422"/>
                </a:lnTo>
                <a:lnTo>
                  <a:pt x="9466" y="7397"/>
                </a:lnTo>
                <a:lnTo>
                  <a:pt x="9320" y="7349"/>
                </a:lnTo>
                <a:lnTo>
                  <a:pt x="9174" y="7251"/>
                </a:lnTo>
                <a:lnTo>
                  <a:pt x="9028" y="7154"/>
                </a:lnTo>
                <a:lnTo>
                  <a:pt x="8906" y="7032"/>
                </a:lnTo>
                <a:lnTo>
                  <a:pt x="8858" y="6984"/>
                </a:lnTo>
                <a:lnTo>
                  <a:pt x="8687" y="6984"/>
                </a:lnTo>
                <a:lnTo>
                  <a:pt x="8639" y="7032"/>
                </a:lnTo>
                <a:lnTo>
                  <a:pt x="8517" y="7130"/>
                </a:lnTo>
                <a:lnTo>
                  <a:pt x="8371" y="7227"/>
                </a:lnTo>
                <a:lnTo>
                  <a:pt x="8201" y="7300"/>
                </a:lnTo>
                <a:lnTo>
                  <a:pt x="8030" y="7349"/>
                </a:lnTo>
                <a:lnTo>
                  <a:pt x="7860" y="7349"/>
                </a:lnTo>
                <a:lnTo>
                  <a:pt x="7787" y="7324"/>
                </a:lnTo>
                <a:lnTo>
                  <a:pt x="7738" y="7300"/>
                </a:lnTo>
                <a:lnTo>
                  <a:pt x="7665" y="7251"/>
                </a:lnTo>
                <a:lnTo>
                  <a:pt x="7641" y="7178"/>
                </a:lnTo>
                <a:lnTo>
                  <a:pt x="7592" y="7105"/>
                </a:lnTo>
                <a:lnTo>
                  <a:pt x="7592" y="7008"/>
                </a:lnTo>
                <a:lnTo>
                  <a:pt x="7568" y="6935"/>
                </a:lnTo>
                <a:lnTo>
                  <a:pt x="7544" y="6886"/>
                </a:lnTo>
                <a:lnTo>
                  <a:pt x="7495" y="6838"/>
                </a:lnTo>
                <a:lnTo>
                  <a:pt x="7446" y="6813"/>
                </a:lnTo>
                <a:lnTo>
                  <a:pt x="7398" y="6789"/>
                </a:lnTo>
                <a:lnTo>
                  <a:pt x="7325" y="6789"/>
                </a:lnTo>
                <a:lnTo>
                  <a:pt x="7276" y="6813"/>
                </a:lnTo>
                <a:lnTo>
                  <a:pt x="7227" y="6862"/>
                </a:lnTo>
                <a:lnTo>
                  <a:pt x="7057" y="7057"/>
                </a:lnTo>
                <a:lnTo>
                  <a:pt x="6960" y="7154"/>
                </a:lnTo>
                <a:lnTo>
                  <a:pt x="6862" y="7251"/>
                </a:lnTo>
                <a:lnTo>
                  <a:pt x="6741" y="7300"/>
                </a:lnTo>
                <a:lnTo>
                  <a:pt x="6619" y="7324"/>
                </a:lnTo>
                <a:lnTo>
                  <a:pt x="6473" y="7324"/>
                </a:lnTo>
                <a:lnTo>
                  <a:pt x="6351" y="7300"/>
                </a:lnTo>
                <a:lnTo>
                  <a:pt x="6230" y="7251"/>
                </a:lnTo>
                <a:lnTo>
                  <a:pt x="6108" y="7178"/>
                </a:lnTo>
                <a:lnTo>
                  <a:pt x="6035" y="7057"/>
                </a:lnTo>
                <a:lnTo>
                  <a:pt x="5986" y="6935"/>
                </a:lnTo>
                <a:lnTo>
                  <a:pt x="5986" y="6886"/>
                </a:lnTo>
                <a:lnTo>
                  <a:pt x="5962" y="6838"/>
                </a:lnTo>
                <a:lnTo>
                  <a:pt x="5913" y="6789"/>
                </a:lnTo>
                <a:lnTo>
                  <a:pt x="5865" y="6740"/>
                </a:lnTo>
                <a:lnTo>
                  <a:pt x="5792" y="6716"/>
                </a:lnTo>
                <a:close/>
                <a:moveTo>
                  <a:pt x="16595" y="6302"/>
                </a:moveTo>
                <a:lnTo>
                  <a:pt x="16547" y="7081"/>
                </a:lnTo>
                <a:lnTo>
                  <a:pt x="16401" y="7203"/>
                </a:lnTo>
                <a:lnTo>
                  <a:pt x="16279" y="7349"/>
                </a:lnTo>
                <a:lnTo>
                  <a:pt x="16011" y="7665"/>
                </a:lnTo>
                <a:lnTo>
                  <a:pt x="15792" y="7908"/>
                </a:lnTo>
                <a:lnTo>
                  <a:pt x="15573" y="8200"/>
                </a:lnTo>
                <a:lnTo>
                  <a:pt x="15573" y="7689"/>
                </a:lnTo>
                <a:lnTo>
                  <a:pt x="15573" y="7665"/>
                </a:lnTo>
                <a:lnTo>
                  <a:pt x="15671" y="7470"/>
                </a:lnTo>
                <a:lnTo>
                  <a:pt x="15768" y="7276"/>
                </a:lnTo>
                <a:lnTo>
                  <a:pt x="16011" y="6935"/>
                </a:lnTo>
                <a:lnTo>
                  <a:pt x="16303" y="6619"/>
                </a:lnTo>
                <a:lnTo>
                  <a:pt x="16595" y="6302"/>
                </a:lnTo>
                <a:close/>
                <a:moveTo>
                  <a:pt x="16547" y="7592"/>
                </a:moveTo>
                <a:lnTo>
                  <a:pt x="16522" y="8663"/>
                </a:lnTo>
                <a:lnTo>
                  <a:pt x="16425" y="8711"/>
                </a:lnTo>
                <a:lnTo>
                  <a:pt x="16328" y="8760"/>
                </a:lnTo>
                <a:lnTo>
                  <a:pt x="16157" y="8930"/>
                </a:lnTo>
                <a:lnTo>
                  <a:pt x="15841" y="9271"/>
                </a:lnTo>
                <a:lnTo>
                  <a:pt x="15719" y="9417"/>
                </a:lnTo>
                <a:lnTo>
                  <a:pt x="15573" y="9612"/>
                </a:lnTo>
                <a:lnTo>
                  <a:pt x="15573" y="8882"/>
                </a:lnTo>
                <a:lnTo>
                  <a:pt x="15671" y="8857"/>
                </a:lnTo>
                <a:lnTo>
                  <a:pt x="15744" y="8784"/>
                </a:lnTo>
                <a:lnTo>
                  <a:pt x="15890" y="8517"/>
                </a:lnTo>
                <a:lnTo>
                  <a:pt x="16060" y="8273"/>
                </a:lnTo>
                <a:lnTo>
                  <a:pt x="16401" y="7811"/>
                </a:lnTo>
                <a:lnTo>
                  <a:pt x="16547" y="7592"/>
                </a:lnTo>
                <a:close/>
                <a:moveTo>
                  <a:pt x="9734" y="9149"/>
                </a:moveTo>
                <a:lnTo>
                  <a:pt x="9661" y="9174"/>
                </a:lnTo>
                <a:lnTo>
                  <a:pt x="9588" y="9198"/>
                </a:lnTo>
                <a:lnTo>
                  <a:pt x="9539" y="9247"/>
                </a:lnTo>
                <a:lnTo>
                  <a:pt x="9466" y="9368"/>
                </a:lnTo>
                <a:lnTo>
                  <a:pt x="9442" y="9490"/>
                </a:lnTo>
                <a:lnTo>
                  <a:pt x="9320" y="9587"/>
                </a:lnTo>
                <a:lnTo>
                  <a:pt x="9174" y="9660"/>
                </a:lnTo>
                <a:lnTo>
                  <a:pt x="9052" y="9685"/>
                </a:lnTo>
                <a:lnTo>
                  <a:pt x="8882" y="9685"/>
                </a:lnTo>
                <a:lnTo>
                  <a:pt x="8785" y="9660"/>
                </a:lnTo>
                <a:lnTo>
                  <a:pt x="8736" y="9636"/>
                </a:lnTo>
                <a:lnTo>
                  <a:pt x="8687" y="9587"/>
                </a:lnTo>
                <a:lnTo>
                  <a:pt x="8663" y="9539"/>
                </a:lnTo>
                <a:lnTo>
                  <a:pt x="8663" y="9441"/>
                </a:lnTo>
                <a:lnTo>
                  <a:pt x="8639" y="9368"/>
                </a:lnTo>
                <a:lnTo>
                  <a:pt x="8590" y="9320"/>
                </a:lnTo>
                <a:lnTo>
                  <a:pt x="8517" y="9295"/>
                </a:lnTo>
                <a:lnTo>
                  <a:pt x="8444" y="9271"/>
                </a:lnTo>
                <a:lnTo>
                  <a:pt x="8395" y="9295"/>
                </a:lnTo>
                <a:lnTo>
                  <a:pt x="8322" y="9344"/>
                </a:lnTo>
                <a:lnTo>
                  <a:pt x="8274" y="9417"/>
                </a:lnTo>
                <a:lnTo>
                  <a:pt x="8249" y="9466"/>
                </a:lnTo>
                <a:lnTo>
                  <a:pt x="8201" y="9514"/>
                </a:lnTo>
                <a:lnTo>
                  <a:pt x="8079" y="9587"/>
                </a:lnTo>
                <a:lnTo>
                  <a:pt x="7933" y="9612"/>
                </a:lnTo>
                <a:lnTo>
                  <a:pt x="7738" y="9636"/>
                </a:lnTo>
                <a:lnTo>
                  <a:pt x="7568" y="9636"/>
                </a:lnTo>
                <a:lnTo>
                  <a:pt x="7422" y="9587"/>
                </a:lnTo>
                <a:lnTo>
                  <a:pt x="7325" y="9514"/>
                </a:lnTo>
                <a:lnTo>
                  <a:pt x="7276" y="9466"/>
                </a:lnTo>
                <a:lnTo>
                  <a:pt x="7252" y="9417"/>
                </a:lnTo>
                <a:lnTo>
                  <a:pt x="7252" y="9344"/>
                </a:lnTo>
                <a:lnTo>
                  <a:pt x="7227" y="9295"/>
                </a:lnTo>
                <a:lnTo>
                  <a:pt x="7179" y="9247"/>
                </a:lnTo>
                <a:lnTo>
                  <a:pt x="7130" y="9222"/>
                </a:lnTo>
                <a:lnTo>
                  <a:pt x="7081" y="9198"/>
                </a:lnTo>
                <a:lnTo>
                  <a:pt x="7008" y="9198"/>
                </a:lnTo>
                <a:lnTo>
                  <a:pt x="6960" y="9222"/>
                </a:lnTo>
                <a:lnTo>
                  <a:pt x="6887" y="9247"/>
                </a:lnTo>
                <a:lnTo>
                  <a:pt x="6765" y="9417"/>
                </a:lnTo>
                <a:lnTo>
                  <a:pt x="6643" y="9563"/>
                </a:lnTo>
                <a:lnTo>
                  <a:pt x="6570" y="9636"/>
                </a:lnTo>
                <a:lnTo>
                  <a:pt x="6449" y="9685"/>
                </a:lnTo>
                <a:lnTo>
                  <a:pt x="6327" y="9733"/>
                </a:lnTo>
                <a:lnTo>
                  <a:pt x="6205" y="9758"/>
                </a:lnTo>
                <a:lnTo>
                  <a:pt x="6084" y="9758"/>
                </a:lnTo>
                <a:lnTo>
                  <a:pt x="6035" y="9733"/>
                </a:lnTo>
                <a:lnTo>
                  <a:pt x="5986" y="9709"/>
                </a:lnTo>
                <a:lnTo>
                  <a:pt x="5962" y="9660"/>
                </a:lnTo>
                <a:lnTo>
                  <a:pt x="5938" y="9612"/>
                </a:lnTo>
                <a:lnTo>
                  <a:pt x="5938" y="9514"/>
                </a:lnTo>
                <a:lnTo>
                  <a:pt x="5962" y="9441"/>
                </a:lnTo>
                <a:lnTo>
                  <a:pt x="5962" y="9344"/>
                </a:lnTo>
                <a:lnTo>
                  <a:pt x="5938" y="9271"/>
                </a:lnTo>
                <a:lnTo>
                  <a:pt x="5865" y="9198"/>
                </a:lnTo>
                <a:lnTo>
                  <a:pt x="5792" y="9174"/>
                </a:lnTo>
                <a:lnTo>
                  <a:pt x="5646" y="9174"/>
                </a:lnTo>
                <a:lnTo>
                  <a:pt x="5573" y="9247"/>
                </a:lnTo>
                <a:lnTo>
                  <a:pt x="5548" y="9320"/>
                </a:lnTo>
                <a:lnTo>
                  <a:pt x="5500" y="9417"/>
                </a:lnTo>
                <a:lnTo>
                  <a:pt x="5451" y="9490"/>
                </a:lnTo>
                <a:lnTo>
                  <a:pt x="5378" y="9587"/>
                </a:lnTo>
                <a:lnTo>
                  <a:pt x="5305" y="9636"/>
                </a:lnTo>
                <a:lnTo>
                  <a:pt x="5183" y="9685"/>
                </a:lnTo>
                <a:lnTo>
                  <a:pt x="5086" y="9733"/>
                </a:lnTo>
                <a:lnTo>
                  <a:pt x="4843" y="9782"/>
                </a:lnTo>
                <a:lnTo>
                  <a:pt x="4624" y="9782"/>
                </a:lnTo>
                <a:lnTo>
                  <a:pt x="4502" y="9733"/>
                </a:lnTo>
                <a:lnTo>
                  <a:pt x="4405" y="9709"/>
                </a:lnTo>
                <a:lnTo>
                  <a:pt x="4332" y="9636"/>
                </a:lnTo>
                <a:lnTo>
                  <a:pt x="4259" y="9587"/>
                </a:lnTo>
                <a:lnTo>
                  <a:pt x="4210" y="9490"/>
                </a:lnTo>
                <a:lnTo>
                  <a:pt x="4161" y="9393"/>
                </a:lnTo>
                <a:lnTo>
                  <a:pt x="4161" y="9344"/>
                </a:lnTo>
                <a:lnTo>
                  <a:pt x="4137" y="9295"/>
                </a:lnTo>
                <a:lnTo>
                  <a:pt x="4040" y="9247"/>
                </a:lnTo>
                <a:lnTo>
                  <a:pt x="3942" y="9222"/>
                </a:lnTo>
                <a:lnTo>
                  <a:pt x="3869" y="9247"/>
                </a:lnTo>
                <a:lnTo>
                  <a:pt x="3602" y="9417"/>
                </a:lnTo>
                <a:lnTo>
                  <a:pt x="3407" y="9539"/>
                </a:lnTo>
                <a:lnTo>
                  <a:pt x="3212" y="9660"/>
                </a:lnTo>
                <a:lnTo>
                  <a:pt x="3018" y="9733"/>
                </a:lnTo>
                <a:lnTo>
                  <a:pt x="2872" y="9733"/>
                </a:lnTo>
                <a:lnTo>
                  <a:pt x="2823" y="9709"/>
                </a:lnTo>
                <a:lnTo>
                  <a:pt x="2774" y="9660"/>
                </a:lnTo>
                <a:lnTo>
                  <a:pt x="2774" y="9587"/>
                </a:lnTo>
                <a:lnTo>
                  <a:pt x="2774" y="9490"/>
                </a:lnTo>
                <a:lnTo>
                  <a:pt x="2774" y="9417"/>
                </a:lnTo>
                <a:lnTo>
                  <a:pt x="2750" y="9368"/>
                </a:lnTo>
                <a:lnTo>
                  <a:pt x="2726" y="9344"/>
                </a:lnTo>
                <a:lnTo>
                  <a:pt x="2677" y="9320"/>
                </a:lnTo>
                <a:lnTo>
                  <a:pt x="2653" y="9295"/>
                </a:lnTo>
                <a:lnTo>
                  <a:pt x="2604" y="9320"/>
                </a:lnTo>
                <a:lnTo>
                  <a:pt x="2555" y="9320"/>
                </a:lnTo>
                <a:lnTo>
                  <a:pt x="2507" y="9368"/>
                </a:lnTo>
                <a:lnTo>
                  <a:pt x="2458" y="9490"/>
                </a:lnTo>
                <a:lnTo>
                  <a:pt x="2434" y="9612"/>
                </a:lnTo>
                <a:lnTo>
                  <a:pt x="2434" y="9733"/>
                </a:lnTo>
                <a:lnTo>
                  <a:pt x="2458" y="9831"/>
                </a:lnTo>
                <a:lnTo>
                  <a:pt x="2531" y="9928"/>
                </a:lnTo>
                <a:lnTo>
                  <a:pt x="2604" y="10025"/>
                </a:lnTo>
                <a:lnTo>
                  <a:pt x="2726" y="10098"/>
                </a:lnTo>
                <a:lnTo>
                  <a:pt x="2847" y="10147"/>
                </a:lnTo>
                <a:lnTo>
                  <a:pt x="2969" y="10171"/>
                </a:lnTo>
                <a:lnTo>
                  <a:pt x="3115" y="10147"/>
                </a:lnTo>
                <a:lnTo>
                  <a:pt x="3237" y="10123"/>
                </a:lnTo>
                <a:lnTo>
                  <a:pt x="3358" y="10074"/>
                </a:lnTo>
                <a:lnTo>
                  <a:pt x="3626" y="9928"/>
                </a:lnTo>
                <a:lnTo>
                  <a:pt x="3845" y="9758"/>
                </a:lnTo>
                <a:lnTo>
                  <a:pt x="3918" y="9855"/>
                </a:lnTo>
                <a:lnTo>
                  <a:pt x="3991" y="9952"/>
                </a:lnTo>
                <a:lnTo>
                  <a:pt x="4088" y="10025"/>
                </a:lnTo>
                <a:lnTo>
                  <a:pt x="4186" y="10074"/>
                </a:lnTo>
                <a:lnTo>
                  <a:pt x="4429" y="10171"/>
                </a:lnTo>
                <a:lnTo>
                  <a:pt x="4672" y="10196"/>
                </a:lnTo>
                <a:lnTo>
                  <a:pt x="4940" y="10196"/>
                </a:lnTo>
                <a:lnTo>
                  <a:pt x="5208" y="10147"/>
                </a:lnTo>
                <a:lnTo>
                  <a:pt x="5427" y="10050"/>
                </a:lnTo>
                <a:lnTo>
                  <a:pt x="5646" y="9928"/>
                </a:lnTo>
                <a:lnTo>
                  <a:pt x="5743" y="10001"/>
                </a:lnTo>
                <a:lnTo>
                  <a:pt x="5840" y="10098"/>
                </a:lnTo>
                <a:lnTo>
                  <a:pt x="5986" y="10147"/>
                </a:lnTo>
                <a:lnTo>
                  <a:pt x="6132" y="10196"/>
                </a:lnTo>
                <a:lnTo>
                  <a:pt x="6278" y="10220"/>
                </a:lnTo>
                <a:lnTo>
                  <a:pt x="6424" y="10196"/>
                </a:lnTo>
                <a:lnTo>
                  <a:pt x="6546" y="10171"/>
                </a:lnTo>
                <a:lnTo>
                  <a:pt x="6643" y="10123"/>
                </a:lnTo>
                <a:lnTo>
                  <a:pt x="6741" y="10050"/>
                </a:lnTo>
                <a:lnTo>
                  <a:pt x="6838" y="9977"/>
                </a:lnTo>
                <a:lnTo>
                  <a:pt x="7008" y="9782"/>
                </a:lnTo>
                <a:lnTo>
                  <a:pt x="7130" y="9879"/>
                </a:lnTo>
                <a:lnTo>
                  <a:pt x="7300" y="9977"/>
                </a:lnTo>
                <a:lnTo>
                  <a:pt x="7471" y="10025"/>
                </a:lnTo>
                <a:lnTo>
                  <a:pt x="7665" y="10050"/>
                </a:lnTo>
                <a:lnTo>
                  <a:pt x="7860" y="10050"/>
                </a:lnTo>
                <a:lnTo>
                  <a:pt x="8030" y="10025"/>
                </a:lnTo>
                <a:lnTo>
                  <a:pt x="8225" y="9952"/>
                </a:lnTo>
                <a:lnTo>
                  <a:pt x="8371" y="9879"/>
                </a:lnTo>
                <a:lnTo>
                  <a:pt x="8493" y="9977"/>
                </a:lnTo>
                <a:lnTo>
                  <a:pt x="8639" y="10025"/>
                </a:lnTo>
                <a:lnTo>
                  <a:pt x="8785" y="10074"/>
                </a:lnTo>
                <a:lnTo>
                  <a:pt x="8955" y="10074"/>
                </a:lnTo>
                <a:lnTo>
                  <a:pt x="9125" y="10050"/>
                </a:lnTo>
                <a:lnTo>
                  <a:pt x="9320" y="10001"/>
                </a:lnTo>
                <a:lnTo>
                  <a:pt x="9466" y="9928"/>
                </a:lnTo>
                <a:lnTo>
                  <a:pt x="9636" y="9831"/>
                </a:lnTo>
                <a:lnTo>
                  <a:pt x="9734" y="9904"/>
                </a:lnTo>
                <a:lnTo>
                  <a:pt x="9855" y="9952"/>
                </a:lnTo>
                <a:lnTo>
                  <a:pt x="10001" y="9977"/>
                </a:lnTo>
                <a:lnTo>
                  <a:pt x="10147" y="10001"/>
                </a:lnTo>
                <a:lnTo>
                  <a:pt x="10293" y="10001"/>
                </a:lnTo>
                <a:lnTo>
                  <a:pt x="10439" y="9977"/>
                </a:lnTo>
                <a:lnTo>
                  <a:pt x="10561" y="9928"/>
                </a:lnTo>
                <a:lnTo>
                  <a:pt x="10682" y="9855"/>
                </a:lnTo>
                <a:lnTo>
                  <a:pt x="10780" y="9952"/>
                </a:lnTo>
                <a:lnTo>
                  <a:pt x="10901" y="10001"/>
                </a:lnTo>
                <a:lnTo>
                  <a:pt x="11193" y="10001"/>
                </a:lnTo>
                <a:lnTo>
                  <a:pt x="11339" y="9952"/>
                </a:lnTo>
                <a:lnTo>
                  <a:pt x="11510" y="9904"/>
                </a:lnTo>
                <a:lnTo>
                  <a:pt x="11656" y="9831"/>
                </a:lnTo>
                <a:lnTo>
                  <a:pt x="11802" y="9733"/>
                </a:lnTo>
                <a:lnTo>
                  <a:pt x="11850" y="9806"/>
                </a:lnTo>
                <a:lnTo>
                  <a:pt x="11923" y="9855"/>
                </a:lnTo>
                <a:lnTo>
                  <a:pt x="12069" y="9928"/>
                </a:lnTo>
                <a:lnTo>
                  <a:pt x="12240" y="9952"/>
                </a:lnTo>
                <a:lnTo>
                  <a:pt x="12434" y="9952"/>
                </a:lnTo>
                <a:lnTo>
                  <a:pt x="12629" y="9904"/>
                </a:lnTo>
                <a:lnTo>
                  <a:pt x="12824" y="9831"/>
                </a:lnTo>
                <a:lnTo>
                  <a:pt x="13018" y="9758"/>
                </a:lnTo>
                <a:lnTo>
                  <a:pt x="13164" y="9660"/>
                </a:lnTo>
                <a:lnTo>
                  <a:pt x="13237" y="9612"/>
                </a:lnTo>
                <a:lnTo>
                  <a:pt x="13262" y="9539"/>
                </a:lnTo>
                <a:lnTo>
                  <a:pt x="13262" y="9466"/>
                </a:lnTo>
                <a:lnTo>
                  <a:pt x="13237" y="9393"/>
                </a:lnTo>
                <a:lnTo>
                  <a:pt x="13189" y="9344"/>
                </a:lnTo>
                <a:lnTo>
                  <a:pt x="13116" y="9320"/>
                </a:lnTo>
                <a:lnTo>
                  <a:pt x="13067" y="9320"/>
                </a:lnTo>
                <a:lnTo>
                  <a:pt x="12994" y="9344"/>
                </a:lnTo>
                <a:lnTo>
                  <a:pt x="12775" y="9466"/>
                </a:lnTo>
                <a:lnTo>
                  <a:pt x="12605" y="9539"/>
                </a:lnTo>
                <a:lnTo>
                  <a:pt x="12459" y="9587"/>
                </a:lnTo>
                <a:lnTo>
                  <a:pt x="12288" y="9612"/>
                </a:lnTo>
                <a:lnTo>
                  <a:pt x="12167" y="9612"/>
                </a:lnTo>
                <a:lnTo>
                  <a:pt x="12118" y="9587"/>
                </a:lnTo>
                <a:lnTo>
                  <a:pt x="12094" y="9539"/>
                </a:lnTo>
                <a:lnTo>
                  <a:pt x="12069" y="9490"/>
                </a:lnTo>
                <a:lnTo>
                  <a:pt x="12069" y="9417"/>
                </a:lnTo>
                <a:lnTo>
                  <a:pt x="12069" y="9368"/>
                </a:lnTo>
                <a:lnTo>
                  <a:pt x="12045" y="9295"/>
                </a:lnTo>
                <a:lnTo>
                  <a:pt x="12021" y="9247"/>
                </a:lnTo>
                <a:lnTo>
                  <a:pt x="11972" y="9222"/>
                </a:lnTo>
                <a:lnTo>
                  <a:pt x="11875" y="9222"/>
                </a:lnTo>
                <a:lnTo>
                  <a:pt x="11826" y="9247"/>
                </a:lnTo>
                <a:lnTo>
                  <a:pt x="11777" y="9295"/>
                </a:lnTo>
                <a:lnTo>
                  <a:pt x="11704" y="9393"/>
                </a:lnTo>
                <a:lnTo>
                  <a:pt x="11583" y="9490"/>
                </a:lnTo>
                <a:lnTo>
                  <a:pt x="11437" y="9587"/>
                </a:lnTo>
                <a:lnTo>
                  <a:pt x="11266" y="9660"/>
                </a:lnTo>
                <a:lnTo>
                  <a:pt x="11120" y="9709"/>
                </a:lnTo>
                <a:lnTo>
                  <a:pt x="11072" y="9709"/>
                </a:lnTo>
                <a:lnTo>
                  <a:pt x="11023" y="9685"/>
                </a:lnTo>
                <a:lnTo>
                  <a:pt x="10974" y="9660"/>
                </a:lnTo>
                <a:lnTo>
                  <a:pt x="10950" y="9612"/>
                </a:lnTo>
                <a:lnTo>
                  <a:pt x="10950" y="9539"/>
                </a:lnTo>
                <a:lnTo>
                  <a:pt x="10974" y="9441"/>
                </a:lnTo>
                <a:lnTo>
                  <a:pt x="10974" y="9393"/>
                </a:lnTo>
                <a:lnTo>
                  <a:pt x="10950" y="9320"/>
                </a:lnTo>
                <a:lnTo>
                  <a:pt x="10926" y="9271"/>
                </a:lnTo>
                <a:lnTo>
                  <a:pt x="10853" y="9271"/>
                </a:lnTo>
                <a:lnTo>
                  <a:pt x="10804" y="9247"/>
                </a:lnTo>
                <a:lnTo>
                  <a:pt x="10755" y="9271"/>
                </a:lnTo>
                <a:lnTo>
                  <a:pt x="10682" y="9295"/>
                </a:lnTo>
                <a:lnTo>
                  <a:pt x="10658" y="9368"/>
                </a:lnTo>
                <a:lnTo>
                  <a:pt x="10585" y="9490"/>
                </a:lnTo>
                <a:lnTo>
                  <a:pt x="10463" y="9587"/>
                </a:lnTo>
                <a:lnTo>
                  <a:pt x="10342" y="9636"/>
                </a:lnTo>
                <a:lnTo>
                  <a:pt x="10025" y="9636"/>
                </a:lnTo>
                <a:lnTo>
                  <a:pt x="9928" y="9587"/>
                </a:lnTo>
                <a:lnTo>
                  <a:pt x="9855" y="9563"/>
                </a:lnTo>
                <a:lnTo>
                  <a:pt x="9904" y="9393"/>
                </a:lnTo>
                <a:lnTo>
                  <a:pt x="9904" y="9320"/>
                </a:lnTo>
                <a:lnTo>
                  <a:pt x="9879" y="9247"/>
                </a:lnTo>
                <a:lnTo>
                  <a:pt x="9831" y="9198"/>
                </a:lnTo>
                <a:lnTo>
                  <a:pt x="9782" y="9174"/>
                </a:lnTo>
                <a:lnTo>
                  <a:pt x="9734" y="9149"/>
                </a:lnTo>
                <a:close/>
                <a:moveTo>
                  <a:pt x="16522" y="9003"/>
                </a:moveTo>
                <a:lnTo>
                  <a:pt x="16522" y="9879"/>
                </a:lnTo>
                <a:lnTo>
                  <a:pt x="16401" y="9879"/>
                </a:lnTo>
                <a:lnTo>
                  <a:pt x="16279" y="9928"/>
                </a:lnTo>
                <a:lnTo>
                  <a:pt x="16182" y="9977"/>
                </a:lnTo>
                <a:lnTo>
                  <a:pt x="16084" y="10050"/>
                </a:lnTo>
                <a:lnTo>
                  <a:pt x="15914" y="10196"/>
                </a:lnTo>
                <a:lnTo>
                  <a:pt x="15744" y="10390"/>
                </a:lnTo>
                <a:lnTo>
                  <a:pt x="15598" y="10561"/>
                </a:lnTo>
                <a:lnTo>
                  <a:pt x="15598" y="10342"/>
                </a:lnTo>
                <a:lnTo>
                  <a:pt x="15646" y="10317"/>
                </a:lnTo>
                <a:lnTo>
                  <a:pt x="15671" y="10269"/>
                </a:lnTo>
                <a:lnTo>
                  <a:pt x="15890" y="9879"/>
                </a:lnTo>
                <a:lnTo>
                  <a:pt x="16011" y="9685"/>
                </a:lnTo>
                <a:lnTo>
                  <a:pt x="16133" y="9490"/>
                </a:lnTo>
                <a:lnTo>
                  <a:pt x="16328" y="9271"/>
                </a:lnTo>
                <a:lnTo>
                  <a:pt x="16522" y="9003"/>
                </a:lnTo>
                <a:close/>
                <a:moveTo>
                  <a:pt x="16522" y="10001"/>
                </a:moveTo>
                <a:lnTo>
                  <a:pt x="16522" y="10755"/>
                </a:lnTo>
                <a:lnTo>
                  <a:pt x="16352" y="10853"/>
                </a:lnTo>
                <a:lnTo>
                  <a:pt x="16230" y="10974"/>
                </a:lnTo>
                <a:lnTo>
                  <a:pt x="15987" y="11242"/>
                </a:lnTo>
                <a:lnTo>
                  <a:pt x="15792" y="11461"/>
                </a:lnTo>
                <a:lnTo>
                  <a:pt x="15598" y="11704"/>
                </a:lnTo>
                <a:lnTo>
                  <a:pt x="15598" y="11291"/>
                </a:lnTo>
                <a:lnTo>
                  <a:pt x="15768" y="10974"/>
                </a:lnTo>
                <a:lnTo>
                  <a:pt x="15963" y="10682"/>
                </a:lnTo>
                <a:lnTo>
                  <a:pt x="16255" y="10342"/>
                </a:lnTo>
                <a:lnTo>
                  <a:pt x="16522" y="10001"/>
                </a:lnTo>
                <a:close/>
                <a:moveTo>
                  <a:pt x="10244" y="11145"/>
                </a:moveTo>
                <a:lnTo>
                  <a:pt x="10171" y="11193"/>
                </a:lnTo>
                <a:lnTo>
                  <a:pt x="10123" y="11242"/>
                </a:lnTo>
                <a:lnTo>
                  <a:pt x="9928" y="11534"/>
                </a:lnTo>
                <a:lnTo>
                  <a:pt x="9831" y="11656"/>
                </a:lnTo>
                <a:lnTo>
                  <a:pt x="9709" y="11753"/>
                </a:lnTo>
                <a:lnTo>
                  <a:pt x="9636" y="11802"/>
                </a:lnTo>
                <a:lnTo>
                  <a:pt x="9539" y="11826"/>
                </a:lnTo>
                <a:lnTo>
                  <a:pt x="9320" y="11826"/>
                </a:lnTo>
                <a:lnTo>
                  <a:pt x="9223" y="11802"/>
                </a:lnTo>
                <a:lnTo>
                  <a:pt x="9150" y="11753"/>
                </a:lnTo>
                <a:lnTo>
                  <a:pt x="9077" y="11680"/>
                </a:lnTo>
                <a:lnTo>
                  <a:pt x="9052" y="11607"/>
                </a:lnTo>
                <a:lnTo>
                  <a:pt x="9125" y="11412"/>
                </a:lnTo>
                <a:lnTo>
                  <a:pt x="9125" y="11339"/>
                </a:lnTo>
                <a:lnTo>
                  <a:pt x="9101" y="11266"/>
                </a:lnTo>
                <a:lnTo>
                  <a:pt x="9052" y="11218"/>
                </a:lnTo>
                <a:lnTo>
                  <a:pt x="9004" y="11169"/>
                </a:lnTo>
                <a:lnTo>
                  <a:pt x="8882" y="11169"/>
                </a:lnTo>
                <a:lnTo>
                  <a:pt x="8809" y="11193"/>
                </a:lnTo>
                <a:lnTo>
                  <a:pt x="8760" y="11266"/>
                </a:lnTo>
                <a:lnTo>
                  <a:pt x="8687" y="11388"/>
                </a:lnTo>
                <a:lnTo>
                  <a:pt x="8663" y="11510"/>
                </a:lnTo>
                <a:lnTo>
                  <a:pt x="8566" y="11656"/>
                </a:lnTo>
                <a:lnTo>
                  <a:pt x="8395" y="11729"/>
                </a:lnTo>
                <a:lnTo>
                  <a:pt x="8298" y="11753"/>
                </a:lnTo>
                <a:lnTo>
                  <a:pt x="8176" y="11777"/>
                </a:lnTo>
                <a:lnTo>
                  <a:pt x="8103" y="11753"/>
                </a:lnTo>
                <a:lnTo>
                  <a:pt x="8055" y="11729"/>
                </a:lnTo>
                <a:lnTo>
                  <a:pt x="8055" y="11680"/>
                </a:lnTo>
                <a:lnTo>
                  <a:pt x="8055" y="11607"/>
                </a:lnTo>
                <a:lnTo>
                  <a:pt x="8079" y="11534"/>
                </a:lnTo>
                <a:lnTo>
                  <a:pt x="8079" y="11461"/>
                </a:lnTo>
                <a:lnTo>
                  <a:pt x="8055" y="11412"/>
                </a:lnTo>
                <a:lnTo>
                  <a:pt x="8006" y="11364"/>
                </a:lnTo>
                <a:lnTo>
                  <a:pt x="7957" y="11339"/>
                </a:lnTo>
                <a:lnTo>
                  <a:pt x="7884" y="11315"/>
                </a:lnTo>
                <a:lnTo>
                  <a:pt x="7811" y="11339"/>
                </a:lnTo>
                <a:lnTo>
                  <a:pt x="7763" y="11388"/>
                </a:lnTo>
                <a:lnTo>
                  <a:pt x="7544" y="11558"/>
                </a:lnTo>
                <a:lnTo>
                  <a:pt x="7325" y="11753"/>
                </a:lnTo>
                <a:lnTo>
                  <a:pt x="7179" y="11802"/>
                </a:lnTo>
                <a:lnTo>
                  <a:pt x="6984" y="11826"/>
                </a:lnTo>
                <a:lnTo>
                  <a:pt x="6887" y="11802"/>
                </a:lnTo>
                <a:lnTo>
                  <a:pt x="6765" y="11802"/>
                </a:lnTo>
                <a:lnTo>
                  <a:pt x="6692" y="11753"/>
                </a:lnTo>
                <a:lnTo>
                  <a:pt x="6643" y="11704"/>
                </a:lnTo>
                <a:lnTo>
                  <a:pt x="6668" y="11583"/>
                </a:lnTo>
                <a:lnTo>
                  <a:pt x="6668" y="11412"/>
                </a:lnTo>
                <a:lnTo>
                  <a:pt x="6643" y="11339"/>
                </a:lnTo>
                <a:lnTo>
                  <a:pt x="6595" y="11266"/>
                </a:lnTo>
                <a:lnTo>
                  <a:pt x="6546" y="11218"/>
                </a:lnTo>
                <a:lnTo>
                  <a:pt x="6473" y="11193"/>
                </a:lnTo>
                <a:lnTo>
                  <a:pt x="6400" y="11193"/>
                </a:lnTo>
                <a:lnTo>
                  <a:pt x="6327" y="11218"/>
                </a:lnTo>
                <a:lnTo>
                  <a:pt x="6254" y="11291"/>
                </a:lnTo>
                <a:lnTo>
                  <a:pt x="6205" y="11364"/>
                </a:lnTo>
                <a:lnTo>
                  <a:pt x="6181" y="11485"/>
                </a:lnTo>
                <a:lnTo>
                  <a:pt x="6157" y="11583"/>
                </a:lnTo>
                <a:lnTo>
                  <a:pt x="6084" y="11656"/>
                </a:lnTo>
                <a:lnTo>
                  <a:pt x="5986" y="11704"/>
                </a:lnTo>
                <a:lnTo>
                  <a:pt x="5767" y="11704"/>
                </a:lnTo>
                <a:lnTo>
                  <a:pt x="5670" y="11680"/>
                </a:lnTo>
                <a:lnTo>
                  <a:pt x="5573" y="11607"/>
                </a:lnTo>
                <a:lnTo>
                  <a:pt x="5475" y="11534"/>
                </a:lnTo>
                <a:lnTo>
                  <a:pt x="5427" y="11461"/>
                </a:lnTo>
                <a:lnTo>
                  <a:pt x="5378" y="11388"/>
                </a:lnTo>
                <a:lnTo>
                  <a:pt x="5305" y="11315"/>
                </a:lnTo>
                <a:lnTo>
                  <a:pt x="5232" y="11291"/>
                </a:lnTo>
                <a:lnTo>
                  <a:pt x="5159" y="11291"/>
                </a:lnTo>
                <a:lnTo>
                  <a:pt x="5062" y="11315"/>
                </a:lnTo>
                <a:lnTo>
                  <a:pt x="5013" y="11364"/>
                </a:lnTo>
                <a:lnTo>
                  <a:pt x="4964" y="11412"/>
                </a:lnTo>
                <a:lnTo>
                  <a:pt x="4964" y="11510"/>
                </a:lnTo>
                <a:lnTo>
                  <a:pt x="4964" y="11607"/>
                </a:lnTo>
                <a:lnTo>
                  <a:pt x="4964" y="11680"/>
                </a:lnTo>
                <a:lnTo>
                  <a:pt x="4940" y="11729"/>
                </a:lnTo>
                <a:lnTo>
                  <a:pt x="4891" y="11777"/>
                </a:lnTo>
                <a:lnTo>
                  <a:pt x="4818" y="11826"/>
                </a:lnTo>
                <a:lnTo>
                  <a:pt x="4697" y="11850"/>
                </a:lnTo>
                <a:lnTo>
                  <a:pt x="4599" y="11826"/>
                </a:lnTo>
                <a:lnTo>
                  <a:pt x="4502" y="11753"/>
                </a:lnTo>
                <a:lnTo>
                  <a:pt x="4453" y="11656"/>
                </a:lnTo>
                <a:lnTo>
                  <a:pt x="4453" y="11607"/>
                </a:lnTo>
                <a:lnTo>
                  <a:pt x="4453" y="11558"/>
                </a:lnTo>
                <a:lnTo>
                  <a:pt x="4478" y="11437"/>
                </a:lnTo>
                <a:lnTo>
                  <a:pt x="4429" y="11364"/>
                </a:lnTo>
                <a:lnTo>
                  <a:pt x="4380" y="11291"/>
                </a:lnTo>
                <a:lnTo>
                  <a:pt x="4307" y="11266"/>
                </a:lnTo>
                <a:lnTo>
                  <a:pt x="4210" y="11242"/>
                </a:lnTo>
                <a:lnTo>
                  <a:pt x="4113" y="11266"/>
                </a:lnTo>
                <a:lnTo>
                  <a:pt x="4040" y="11339"/>
                </a:lnTo>
                <a:lnTo>
                  <a:pt x="3991" y="11412"/>
                </a:lnTo>
                <a:lnTo>
                  <a:pt x="3942" y="11510"/>
                </a:lnTo>
                <a:lnTo>
                  <a:pt x="3894" y="11607"/>
                </a:lnTo>
                <a:lnTo>
                  <a:pt x="3796" y="11680"/>
                </a:lnTo>
                <a:lnTo>
                  <a:pt x="3723" y="11753"/>
                </a:lnTo>
                <a:lnTo>
                  <a:pt x="3529" y="11850"/>
                </a:lnTo>
                <a:lnTo>
                  <a:pt x="3431" y="11875"/>
                </a:lnTo>
                <a:lnTo>
                  <a:pt x="3310" y="11899"/>
                </a:lnTo>
                <a:lnTo>
                  <a:pt x="3261" y="11899"/>
                </a:lnTo>
                <a:lnTo>
                  <a:pt x="3212" y="11875"/>
                </a:lnTo>
                <a:lnTo>
                  <a:pt x="3139" y="11826"/>
                </a:lnTo>
                <a:lnTo>
                  <a:pt x="3115" y="11729"/>
                </a:lnTo>
                <a:lnTo>
                  <a:pt x="3066" y="11631"/>
                </a:lnTo>
                <a:lnTo>
                  <a:pt x="3018" y="11461"/>
                </a:lnTo>
                <a:lnTo>
                  <a:pt x="2993" y="11388"/>
                </a:lnTo>
                <a:lnTo>
                  <a:pt x="2969" y="11388"/>
                </a:lnTo>
                <a:lnTo>
                  <a:pt x="2969" y="11364"/>
                </a:lnTo>
                <a:lnTo>
                  <a:pt x="2945" y="11339"/>
                </a:lnTo>
                <a:lnTo>
                  <a:pt x="2896" y="11315"/>
                </a:lnTo>
                <a:lnTo>
                  <a:pt x="2847" y="11315"/>
                </a:lnTo>
                <a:lnTo>
                  <a:pt x="2799" y="11339"/>
                </a:lnTo>
                <a:lnTo>
                  <a:pt x="2750" y="11364"/>
                </a:lnTo>
                <a:lnTo>
                  <a:pt x="2701" y="11461"/>
                </a:lnTo>
                <a:lnTo>
                  <a:pt x="2677" y="11583"/>
                </a:lnTo>
                <a:lnTo>
                  <a:pt x="2677" y="11802"/>
                </a:lnTo>
                <a:lnTo>
                  <a:pt x="2701" y="11923"/>
                </a:lnTo>
                <a:lnTo>
                  <a:pt x="2726" y="12021"/>
                </a:lnTo>
                <a:lnTo>
                  <a:pt x="2799" y="12093"/>
                </a:lnTo>
                <a:lnTo>
                  <a:pt x="2847" y="12191"/>
                </a:lnTo>
                <a:lnTo>
                  <a:pt x="2945" y="12264"/>
                </a:lnTo>
                <a:lnTo>
                  <a:pt x="3042" y="12312"/>
                </a:lnTo>
                <a:lnTo>
                  <a:pt x="3188" y="12361"/>
                </a:lnTo>
                <a:lnTo>
                  <a:pt x="3480" y="12361"/>
                </a:lnTo>
                <a:lnTo>
                  <a:pt x="3626" y="12337"/>
                </a:lnTo>
                <a:lnTo>
                  <a:pt x="3748" y="12288"/>
                </a:lnTo>
                <a:lnTo>
                  <a:pt x="3869" y="12215"/>
                </a:lnTo>
                <a:lnTo>
                  <a:pt x="4015" y="12142"/>
                </a:lnTo>
                <a:lnTo>
                  <a:pt x="4113" y="12045"/>
                </a:lnTo>
                <a:lnTo>
                  <a:pt x="4259" y="12166"/>
                </a:lnTo>
                <a:lnTo>
                  <a:pt x="4405" y="12239"/>
                </a:lnTo>
                <a:lnTo>
                  <a:pt x="4575" y="12288"/>
                </a:lnTo>
                <a:lnTo>
                  <a:pt x="4745" y="12312"/>
                </a:lnTo>
                <a:lnTo>
                  <a:pt x="4916" y="12288"/>
                </a:lnTo>
                <a:lnTo>
                  <a:pt x="5086" y="12239"/>
                </a:lnTo>
                <a:lnTo>
                  <a:pt x="5232" y="12142"/>
                </a:lnTo>
                <a:lnTo>
                  <a:pt x="5354" y="12021"/>
                </a:lnTo>
                <a:lnTo>
                  <a:pt x="5475" y="12069"/>
                </a:lnTo>
                <a:lnTo>
                  <a:pt x="5597" y="12118"/>
                </a:lnTo>
                <a:lnTo>
                  <a:pt x="5743" y="12142"/>
                </a:lnTo>
                <a:lnTo>
                  <a:pt x="5889" y="12166"/>
                </a:lnTo>
                <a:lnTo>
                  <a:pt x="6011" y="12166"/>
                </a:lnTo>
                <a:lnTo>
                  <a:pt x="6157" y="12142"/>
                </a:lnTo>
                <a:lnTo>
                  <a:pt x="6278" y="12093"/>
                </a:lnTo>
                <a:lnTo>
                  <a:pt x="6376" y="12045"/>
                </a:lnTo>
                <a:lnTo>
                  <a:pt x="6546" y="12142"/>
                </a:lnTo>
                <a:lnTo>
                  <a:pt x="6716" y="12239"/>
                </a:lnTo>
                <a:lnTo>
                  <a:pt x="6862" y="12288"/>
                </a:lnTo>
                <a:lnTo>
                  <a:pt x="7008" y="12312"/>
                </a:lnTo>
                <a:lnTo>
                  <a:pt x="7154" y="12288"/>
                </a:lnTo>
                <a:lnTo>
                  <a:pt x="7276" y="12264"/>
                </a:lnTo>
                <a:lnTo>
                  <a:pt x="7398" y="12191"/>
                </a:lnTo>
                <a:lnTo>
                  <a:pt x="7519" y="12118"/>
                </a:lnTo>
                <a:lnTo>
                  <a:pt x="7763" y="11948"/>
                </a:lnTo>
                <a:lnTo>
                  <a:pt x="7836" y="12021"/>
                </a:lnTo>
                <a:lnTo>
                  <a:pt x="7909" y="12093"/>
                </a:lnTo>
                <a:lnTo>
                  <a:pt x="8030" y="12142"/>
                </a:lnTo>
                <a:lnTo>
                  <a:pt x="8347" y="12142"/>
                </a:lnTo>
                <a:lnTo>
                  <a:pt x="8493" y="12118"/>
                </a:lnTo>
                <a:lnTo>
                  <a:pt x="8663" y="12045"/>
                </a:lnTo>
                <a:lnTo>
                  <a:pt x="8785" y="11948"/>
                </a:lnTo>
                <a:lnTo>
                  <a:pt x="8882" y="12021"/>
                </a:lnTo>
                <a:lnTo>
                  <a:pt x="8955" y="12093"/>
                </a:lnTo>
                <a:lnTo>
                  <a:pt x="9174" y="12191"/>
                </a:lnTo>
                <a:lnTo>
                  <a:pt x="9320" y="12239"/>
                </a:lnTo>
                <a:lnTo>
                  <a:pt x="9466" y="12264"/>
                </a:lnTo>
                <a:lnTo>
                  <a:pt x="9588" y="12239"/>
                </a:lnTo>
                <a:lnTo>
                  <a:pt x="9709" y="12215"/>
                </a:lnTo>
                <a:lnTo>
                  <a:pt x="9831" y="12166"/>
                </a:lnTo>
                <a:lnTo>
                  <a:pt x="9952" y="12093"/>
                </a:lnTo>
                <a:lnTo>
                  <a:pt x="10147" y="11899"/>
                </a:lnTo>
                <a:lnTo>
                  <a:pt x="10269" y="12021"/>
                </a:lnTo>
                <a:lnTo>
                  <a:pt x="10415" y="12093"/>
                </a:lnTo>
                <a:lnTo>
                  <a:pt x="10561" y="12142"/>
                </a:lnTo>
                <a:lnTo>
                  <a:pt x="10755" y="12166"/>
                </a:lnTo>
                <a:lnTo>
                  <a:pt x="10926" y="12191"/>
                </a:lnTo>
                <a:lnTo>
                  <a:pt x="11096" y="12166"/>
                </a:lnTo>
                <a:lnTo>
                  <a:pt x="11266" y="12093"/>
                </a:lnTo>
                <a:lnTo>
                  <a:pt x="11412" y="12021"/>
                </a:lnTo>
                <a:lnTo>
                  <a:pt x="11558" y="12093"/>
                </a:lnTo>
                <a:lnTo>
                  <a:pt x="11704" y="12142"/>
                </a:lnTo>
                <a:lnTo>
                  <a:pt x="12045" y="12142"/>
                </a:lnTo>
                <a:lnTo>
                  <a:pt x="12215" y="12118"/>
                </a:lnTo>
                <a:lnTo>
                  <a:pt x="12410" y="12069"/>
                </a:lnTo>
                <a:lnTo>
                  <a:pt x="12580" y="11996"/>
                </a:lnTo>
                <a:lnTo>
                  <a:pt x="12726" y="11899"/>
                </a:lnTo>
                <a:lnTo>
                  <a:pt x="12799" y="11948"/>
                </a:lnTo>
                <a:lnTo>
                  <a:pt x="12921" y="11972"/>
                </a:lnTo>
                <a:lnTo>
                  <a:pt x="13043" y="11972"/>
                </a:lnTo>
                <a:lnTo>
                  <a:pt x="13164" y="11948"/>
                </a:lnTo>
                <a:lnTo>
                  <a:pt x="13237" y="11899"/>
                </a:lnTo>
                <a:lnTo>
                  <a:pt x="13286" y="11850"/>
                </a:lnTo>
                <a:lnTo>
                  <a:pt x="13310" y="11777"/>
                </a:lnTo>
                <a:lnTo>
                  <a:pt x="13310" y="11704"/>
                </a:lnTo>
                <a:lnTo>
                  <a:pt x="13286" y="11631"/>
                </a:lnTo>
                <a:lnTo>
                  <a:pt x="13262" y="11583"/>
                </a:lnTo>
                <a:lnTo>
                  <a:pt x="13189" y="11558"/>
                </a:lnTo>
                <a:lnTo>
                  <a:pt x="13116" y="11534"/>
                </a:lnTo>
                <a:lnTo>
                  <a:pt x="13043" y="11558"/>
                </a:lnTo>
                <a:lnTo>
                  <a:pt x="12970" y="11534"/>
                </a:lnTo>
                <a:lnTo>
                  <a:pt x="12897" y="11437"/>
                </a:lnTo>
                <a:lnTo>
                  <a:pt x="12799" y="11388"/>
                </a:lnTo>
                <a:lnTo>
                  <a:pt x="12751" y="11364"/>
                </a:lnTo>
                <a:lnTo>
                  <a:pt x="12702" y="11364"/>
                </a:lnTo>
                <a:lnTo>
                  <a:pt x="12653" y="11388"/>
                </a:lnTo>
                <a:lnTo>
                  <a:pt x="12605" y="11437"/>
                </a:lnTo>
                <a:lnTo>
                  <a:pt x="12532" y="11485"/>
                </a:lnTo>
                <a:lnTo>
                  <a:pt x="12410" y="11558"/>
                </a:lnTo>
                <a:lnTo>
                  <a:pt x="12264" y="11631"/>
                </a:lnTo>
                <a:lnTo>
                  <a:pt x="12094" y="11704"/>
                </a:lnTo>
                <a:lnTo>
                  <a:pt x="11948" y="11729"/>
                </a:lnTo>
                <a:lnTo>
                  <a:pt x="11753" y="11729"/>
                </a:lnTo>
                <a:lnTo>
                  <a:pt x="11729" y="11704"/>
                </a:lnTo>
                <a:lnTo>
                  <a:pt x="11704" y="11656"/>
                </a:lnTo>
                <a:lnTo>
                  <a:pt x="11680" y="11607"/>
                </a:lnTo>
                <a:lnTo>
                  <a:pt x="11704" y="11485"/>
                </a:lnTo>
                <a:lnTo>
                  <a:pt x="11704" y="11412"/>
                </a:lnTo>
                <a:lnTo>
                  <a:pt x="11656" y="11339"/>
                </a:lnTo>
                <a:lnTo>
                  <a:pt x="11607" y="11291"/>
                </a:lnTo>
                <a:lnTo>
                  <a:pt x="11534" y="11266"/>
                </a:lnTo>
                <a:lnTo>
                  <a:pt x="11461" y="11291"/>
                </a:lnTo>
                <a:lnTo>
                  <a:pt x="11388" y="11315"/>
                </a:lnTo>
                <a:lnTo>
                  <a:pt x="11315" y="11364"/>
                </a:lnTo>
                <a:lnTo>
                  <a:pt x="11291" y="11437"/>
                </a:lnTo>
                <a:lnTo>
                  <a:pt x="11266" y="11558"/>
                </a:lnTo>
                <a:lnTo>
                  <a:pt x="11218" y="11607"/>
                </a:lnTo>
                <a:lnTo>
                  <a:pt x="11169" y="11656"/>
                </a:lnTo>
                <a:lnTo>
                  <a:pt x="11047" y="11729"/>
                </a:lnTo>
                <a:lnTo>
                  <a:pt x="10901" y="11753"/>
                </a:lnTo>
                <a:lnTo>
                  <a:pt x="10755" y="11753"/>
                </a:lnTo>
                <a:lnTo>
                  <a:pt x="10609" y="11729"/>
                </a:lnTo>
                <a:lnTo>
                  <a:pt x="10488" y="11656"/>
                </a:lnTo>
                <a:lnTo>
                  <a:pt x="10463" y="11631"/>
                </a:lnTo>
                <a:lnTo>
                  <a:pt x="10439" y="11583"/>
                </a:lnTo>
                <a:lnTo>
                  <a:pt x="10439" y="11510"/>
                </a:lnTo>
                <a:lnTo>
                  <a:pt x="10463" y="11461"/>
                </a:lnTo>
                <a:lnTo>
                  <a:pt x="10512" y="11364"/>
                </a:lnTo>
                <a:lnTo>
                  <a:pt x="10488" y="11291"/>
                </a:lnTo>
                <a:lnTo>
                  <a:pt x="10463" y="11218"/>
                </a:lnTo>
                <a:lnTo>
                  <a:pt x="10390" y="11169"/>
                </a:lnTo>
                <a:lnTo>
                  <a:pt x="10317" y="11145"/>
                </a:lnTo>
                <a:close/>
                <a:moveTo>
                  <a:pt x="16498" y="11193"/>
                </a:moveTo>
                <a:lnTo>
                  <a:pt x="16498" y="11948"/>
                </a:lnTo>
                <a:lnTo>
                  <a:pt x="16255" y="12093"/>
                </a:lnTo>
                <a:lnTo>
                  <a:pt x="16011" y="12312"/>
                </a:lnTo>
                <a:lnTo>
                  <a:pt x="15792" y="12556"/>
                </a:lnTo>
                <a:lnTo>
                  <a:pt x="15598" y="12823"/>
                </a:lnTo>
                <a:lnTo>
                  <a:pt x="15598" y="12775"/>
                </a:lnTo>
                <a:lnTo>
                  <a:pt x="15598" y="12434"/>
                </a:lnTo>
                <a:lnTo>
                  <a:pt x="15622" y="12385"/>
                </a:lnTo>
                <a:lnTo>
                  <a:pt x="15914" y="11923"/>
                </a:lnTo>
                <a:lnTo>
                  <a:pt x="16060" y="11680"/>
                </a:lnTo>
                <a:lnTo>
                  <a:pt x="16206" y="11461"/>
                </a:lnTo>
                <a:lnTo>
                  <a:pt x="16352" y="11339"/>
                </a:lnTo>
                <a:lnTo>
                  <a:pt x="16498" y="11193"/>
                </a:lnTo>
                <a:close/>
                <a:moveTo>
                  <a:pt x="16498" y="12288"/>
                </a:moveTo>
                <a:lnTo>
                  <a:pt x="16498" y="13140"/>
                </a:lnTo>
                <a:lnTo>
                  <a:pt x="16303" y="13213"/>
                </a:lnTo>
                <a:lnTo>
                  <a:pt x="16157" y="13334"/>
                </a:lnTo>
                <a:lnTo>
                  <a:pt x="16011" y="13456"/>
                </a:lnTo>
                <a:lnTo>
                  <a:pt x="15890" y="13602"/>
                </a:lnTo>
                <a:lnTo>
                  <a:pt x="15719" y="13797"/>
                </a:lnTo>
                <a:lnTo>
                  <a:pt x="15573" y="14016"/>
                </a:lnTo>
                <a:lnTo>
                  <a:pt x="15573" y="13602"/>
                </a:lnTo>
                <a:lnTo>
                  <a:pt x="15792" y="13213"/>
                </a:lnTo>
                <a:lnTo>
                  <a:pt x="16036" y="12848"/>
                </a:lnTo>
                <a:lnTo>
                  <a:pt x="16255" y="12556"/>
                </a:lnTo>
                <a:lnTo>
                  <a:pt x="16498" y="12288"/>
                </a:lnTo>
                <a:close/>
                <a:moveTo>
                  <a:pt x="2847" y="13286"/>
                </a:moveTo>
                <a:lnTo>
                  <a:pt x="2799" y="13310"/>
                </a:lnTo>
                <a:lnTo>
                  <a:pt x="2774" y="13334"/>
                </a:lnTo>
                <a:lnTo>
                  <a:pt x="2580" y="13675"/>
                </a:lnTo>
                <a:lnTo>
                  <a:pt x="2507" y="13870"/>
                </a:lnTo>
                <a:lnTo>
                  <a:pt x="2458" y="14064"/>
                </a:lnTo>
                <a:lnTo>
                  <a:pt x="2434" y="14259"/>
                </a:lnTo>
                <a:lnTo>
                  <a:pt x="2458" y="14332"/>
                </a:lnTo>
                <a:lnTo>
                  <a:pt x="2507" y="14405"/>
                </a:lnTo>
                <a:lnTo>
                  <a:pt x="2555" y="14478"/>
                </a:lnTo>
                <a:lnTo>
                  <a:pt x="2628" y="14527"/>
                </a:lnTo>
                <a:lnTo>
                  <a:pt x="2750" y="14551"/>
                </a:lnTo>
                <a:lnTo>
                  <a:pt x="3018" y="14551"/>
                </a:lnTo>
                <a:lnTo>
                  <a:pt x="3164" y="14527"/>
                </a:lnTo>
                <a:lnTo>
                  <a:pt x="3285" y="14478"/>
                </a:lnTo>
                <a:lnTo>
                  <a:pt x="3431" y="14429"/>
                </a:lnTo>
                <a:lnTo>
                  <a:pt x="3699" y="14283"/>
                </a:lnTo>
                <a:lnTo>
                  <a:pt x="3942" y="14089"/>
                </a:lnTo>
                <a:lnTo>
                  <a:pt x="4015" y="14186"/>
                </a:lnTo>
                <a:lnTo>
                  <a:pt x="4137" y="14259"/>
                </a:lnTo>
                <a:lnTo>
                  <a:pt x="4234" y="14332"/>
                </a:lnTo>
                <a:lnTo>
                  <a:pt x="4380" y="14381"/>
                </a:lnTo>
                <a:lnTo>
                  <a:pt x="4551" y="14429"/>
                </a:lnTo>
                <a:lnTo>
                  <a:pt x="4867" y="14429"/>
                </a:lnTo>
                <a:lnTo>
                  <a:pt x="5037" y="14405"/>
                </a:lnTo>
                <a:lnTo>
                  <a:pt x="5183" y="14356"/>
                </a:lnTo>
                <a:lnTo>
                  <a:pt x="5329" y="14283"/>
                </a:lnTo>
                <a:lnTo>
                  <a:pt x="5475" y="14186"/>
                </a:lnTo>
                <a:lnTo>
                  <a:pt x="5597" y="14089"/>
                </a:lnTo>
                <a:lnTo>
                  <a:pt x="5719" y="14186"/>
                </a:lnTo>
                <a:lnTo>
                  <a:pt x="5889" y="14235"/>
                </a:lnTo>
                <a:lnTo>
                  <a:pt x="6084" y="14259"/>
                </a:lnTo>
                <a:lnTo>
                  <a:pt x="6278" y="14259"/>
                </a:lnTo>
                <a:lnTo>
                  <a:pt x="6814" y="14235"/>
                </a:lnTo>
                <a:lnTo>
                  <a:pt x="7325" y="14259"/>
                </a:lnTo>
                <a:lnTo>
                  <a:pt x="7665" y="14283"/>
                </a:lnTo>
                <a:lnTo>
                  <a:pt x="8030" y="14259"/>
                </a:lnTo>
                <a:lnTo>
                  <a:pt x="8225" y="14235"/>
                </a:lnTo>
                <a:lnTo>
                  <a:pt x="8395" y="14186"/>
                </a:lnTo>
                <a:lnTo>
                  <a:pt x="8541" y="14113"/>
                </a:lnTo>
                <a:lnTo>
                  <a:pt x="8687" y="13991"/>
                </a:lnTo>
                <a:lnTo>
                  <a:pt x="8712" y="13943"/>
                </a:lnTo>
                <a:lnTo>
                  <a:pt x="8712" y="13894"/>
                </a:lnTo>
                <a:lnTo>
                  <a:pt x="8687" y="13845"/>
                </a:lnTo>
                <a:lnTo>
                  <a:pt x="8639" y="13821"/>
                </a:lnTo>
                <a:lnTo>
                  <a:pt x="8420" y="13772"/>
                </a:lnTo>
                <a:lnTo>
                  <a:pt x="8225" y="13797"/>
                </a:lnTo>
                <a:lnTo>
                  <a:pt x="7787" y="13845"/>
                </a:lnTo>
                <a:lnTo>
                  <a:pt x="7373" y="13845"/>
                </a:lnTo>
                <a:lnTo>
                  <a:pt x="6935" y="13797"/>
                </a:lnTo>
                <a:lnTo>
                  <a:pt x="6716" y="13797"/>
                </a:lnTo>
                <a:lnTo>
                  <a:pt x="6376" y="13821"/>
                </a:lnTo>
                <a:lnTo>
                  <a:pt x="6059" y="13821"/>
                </a:lnTo>
                <a:lnTo>
                  <a:pt x="5962" y="13797"/>
                </a:lnTo>
                <a:lnTo>
                  <a:pt x="5938" y="13797"/>
                </a:lnTo>
                <a:lnTo>
                  <a:pt x="5938" y="13772"/>
                </a:lnTo>
                <a:lnTo>
                  <a:pt x="5962" y="13699"/>
                </a:lnTo>
                <a:lnTo>
                  <a:pt x="5938" y="13602"/>
                </a:lnTo>
                <a:lnTo>
                  <a:pt x="5913" y="13553"/>
                </a:lnTo>
                <a:lnTo>
                  <a:pt x="5865" y="13480"/>
                </a:lnTo>
                <a:lnTo>
                  <a:pt x="5816" y="13456"/>
                </a:lnTo>
                <a:lnTo>
                  <a:pt x="5743" y="13432"/>
                </a:lnTo>
                <a:lnTo>
                  <a:pt x="5670" y="13456"/>
                </a:lnTo>
                <a:lnTo>
                  <a:pt x="5597" y="13505"/>
                </a:lnTo>
                <a:lnTo>
                  <a:pt x="5354" y="13748"/>
                </a:lnTo>
                <a:lnTo>
                  <a:pt x="5062" y="13943"/>
                </a:lnTo>
                <a:lnTo>
                  <a:pt x="4964" y="13991"/>
                </a:lnTo>
                <a:lnTo>
                  <a:pt x="4818" y="14016"/>
                </a:lnTo>
                <a:lnTo>
                  <a:pt x="4672" y="14016"/>
                </a:lnTo>
                <a:lnTo>
                  <a:pt x="4526" y="13991"/>
                </a:lnTo>
                <a:lnTo>
                  <a:pt x="4405" y="13943"/>
                </a:lnTo>
                <a:lnTo>
                  <a:pt x="4307" y="13870"/>
                </a:lnTo>
                <a:lnTo>
                  <a:pt x="4283" y="13821"/>
                </a:lnTo>
                <a:lnTo>
                  <a:pt x="4283" y="13748"/>
                </a:lnTo>
                <a:lnTo>
                  <a:pt x="4283" y="13675"/>
                </a:lnTo>
                <a:lnTo>
                  <a:pt x="4307" y="13578"/>
                </a:lnTo>
                <a:lnTo>
                  <a:pt x="4307" y="13505"/>
                </a:lnTo>
                <a:lnTo>
                  <a:pt x="4307" y="13432"/>
                </a:lnTo>
                <a:lnTo>
                  <a:pt x="4259" y="13383"/>
                </a:lnTo>
                <a:lnTo>
                  <a:pt x="4186" y="13334"/>
                </a:lnTo>
                <a:lnTo>
                  <a:pt x="4113" y="13310"/>
                </a:lnTo>
                <a:lnTo>
                  <a:pt x="4040" y="13334"/>
                </a:lnTo>
                <a:lnTo>
                  <a:pt x="3967" y="13359"/>
                </a:lnTo>
                <a:lnTo>
                  <a:pt x="3918" y="13432"/>
                </a:lnTo>
                <a:lnTo>
                  <a:pt x="3845" y="13529"/>
                </a:lnTo>
                <a:lnTo>
                  <a:pt x="3772" y="13602"/>
                </a:lnTo>
                <a:lnTo>
                  <a:pt x="3602" y="13772"/>
                </a:lnTo>
                <a:lnTo>
                  <a:pt x="3407" y="13918"/>
                </a:lnTo>
                <a:lnTo>
                  <a:pt x="3212" y="14016"/>
                </a:lnTo>
                <a:lnTo>
                  <a:pt x="3091" y="14089"/>
                </a:lnTo>
                <a:lnTo>
                  <a:pt x="2945" y="14113"/>
                </a:lnTo>
                <a:lnTo>
                  <a:pt x="2896" y="14113"/>
                </a:lnTo>
                <a:lnTo>
                  <a:pt x="2847" y="14089"/>
                </a:lnTo>
                <a:lnTo>
                  <a:pt x="2847" y="14016"/>
                </a:lnTo>
                <a:lnTo>
                  <a:pt x="2847" y="13918"/>
                </a:lnTo>
                <a:lnTo>
                  <a:pt x="2969" y="13456"/>
                </a:lnTo>
                <a:lnTo>
                  <a:pt x="2969" y="13407"/>
                </a:lnTo>
                <a:lnTo>
                  <a:pt x="2969" y="13359"/>
                </a:lnTo>
                <a:lnTo>
                  <a:pt x="2920" y="13310"/>
                </a:lnTo>
                <a:lnTo>
                  <a:pt x="2872" y="13286"/>
                </a:lnTo>
                <a:close/>
                <a:moveTo>
                  <a:pt x="16498" y="13286"/>
                </a:moveTo>
                <a:lnTo>
                  <a:pt x="16474" y="14137"/>
                </a:lnTo>
                <a:lnTo>
                  <a:pt x="16425" y="14137"/>
                </a:lnTo>
                <a:lnTo>
                  <a:pt x="16328" y="14210"/>
                </a:lnTo>
                <a:lnTo>
                  <a:pt x="16206" y="14283"/>
                </a:lnTo>
                <a:lnTo>
                  <a:pt x="15987" y="14478"/>
                </a:lnTo>
                <a:lnTo>
                  <a:pt x="15792" y="14697"/>
                </a:lnTo>
                <a:lnTo>
                  <a:pt x="15622" y="14916"/>
                </a:lnTo>
                <a:lnTo>
                  <a:pt x="15525" y="15038"/>
                </a:lnTo>
                <a:lnTo>
                  <a:pt x="15549" y="14673"/>
                </a:lnTo>
                <a:lnTo>
                  <a:pt x="15573" y="14673"/>
                </a:lnTo>
                <a:lnTo>
                  <a:pt x="15695" y="14502"/>
                </a:lnTo>
                <a:lnTo>
                  <a:pt x="15817" y="14332"/>
                </a:lnTo>
                <a:lnTo>
                  <a:pt x="16011" y="13967"/>
                </a:lnTo>
                <a:lnTo>
                  <a:pt x="16230" y="13602"/>
                </a:lnTo>
                <a:lnTo>
                  <a:pt x="16352" y="13432"/>
                </a:lnTo>
                <a:lnTo>
                  <a:pt x="16498" y="13286"/>
                </a:lnTo>
                <a:close/>
                <a:moveTo>
                  <a:pt x="16474" y="14332"/>
                </a:moveTo>
                <a:lnTo>
                  <a:pt x="16449" y="15208"/>
                </a:lnTo>
                <a:lnTo>
                  <a:pt x="16352" y="15232"/>
                </a:lnTo>
                <a:lnTo>
                  <a:pt x="16230" y="15305"/>
                </a:lnTo>
                <a:lnTo>
                  <a:pt x="15987" y="15500"/>
                </a:lnTo>
                <a:lnTo>
                  <a:pt x="15768" y="15719"/>
                </a:lnTo>
                <a:lnTo>
                  <a:pt x="15622" y="15889"/>
                </a:lnTo>
                <a:lnTo>
                  <a:pt x="15476" y="16035"/>
                </a:lnTo>
                <a:lnTo>
                  <a:pt x="15476" y="15743"/>
                </a:lnTo>
                <a:lnTo>
                  <a:pt x="15549" y="15695"/>
                </a:lnTo>
                <a:lnTo>
                  <a:pt x="15598" y="15646"/>
                </a:lnTo>
                <a:lnTo>
                  <a:pt x="15671" y="15500"/>
                </a:lnTo>
                <a:lnTo>
                  <a:pt x="15817" y="15257"/>
                </a:lnTo>
                <a:lnTo>
                  <a:pt x="16011" y="15013"/>
                </a:lnTo>
                <a:lnTo>
                  <a:pt x="16279" y="14697"/>
                </a:lnTo>
                <a:lnTo>
                  <a:pt x="16376" y="14502"/>
                </a:lnTo>
                <a:lnTo>
                  <a:pt x="16474" y="14332"/>
                </a:lnTo>
                <a:close/>
                <a:moveTo>
                  <a:pt x="16449" y="15622"/>
                </a:moveTo>
                <a:lnTo>
                  <a:pt x="16425" y="16376"/>
                </a:lnTo>
                <a:lnTo>
                  <a:pt x="16328" y="16425"/>
                </a:lnTo>
                <a:lnTo>
                  <a:pt x="16230" y="16522"/>
                </a:lnTo>
                <a:lnTo>
                  <a:pt x="16036" y="16692"/>
                </a:lnTo>
                <a:lnTo>
                  <a:pt x="15719" y="17082"/>
                </a:lnTo>
                <a:lnTo>
                  <a:pt x="15427" y="17422"/>
                </a:lnTo>
                <a:lnTo>
                  <a:pt x="15427" y="17106"/>
                </a:lnTo>
                <a:lnTo>
                  <a:pt x="15452" y="16960"/>
                </a:lnTo>
                <a:lnTo>
                  <a:pt x="15452" y="16887"/>
                </a:lnTo>
                <a:lnTo>
                  <a:pt x="15476" y="16765"/>
                </a:lnTo>
                <a:lnTo>
                  <a:pt x="15525" y="16644"/>
                </a:lnTo>
                <a:lnTo>
                  <a:pt x="15598" y="16522"/>
                </a:lnTo>
                <a:lnTo>
                  <a:pt x="15695" y="16400"/>
                </a:lnTo>
                <a:lnTo>
                  <a:pt x="15890" y="16181"/>
                </a:lnTo>
                <a:lnTo>
                  <a:pt x="16060" y="15987"/>
                </a:lnTo>
                <a:lnTo>
                  <a:pt x="16255" y="15816"/>
                </a:lnTo>
                <a:lnTo>
                  <a:pt x="16449" y="15622"/>
                </a:lnTo>
                <a:close/>
                <a:moveTo>
                  <a:pt x="16401" y="16984"/>
                </a:moveTo>
                <a:lnTo>
                  <a:pt x="16401" y="17641"/>
                </a:lnTo>
                <a:lnTo>
                  <a:pt x="16157" y="17763"/>
                </a:lnTo>
                <a:lnTo>
                  <a:pt x="15938" y="17933"/>
                </a:lnTo>
                <a:lnTo>
                  <a:pt x="15719" y="18104"/>
                </a:lnTo>
                <a:lnTo>
                  <a:pt x="15549" y="18323"/>
                </a:lnTo>
                <a:lnTo>
                  <a:pt x="15403" y="18493"/>
                </a:lnTo>
                <a:lnTo>
                  <a:pt x="15403" y="18347"/>
                </a:lnTo>
                <a:lnTo>
                  <a:pt x="15452" y="18298"/>
                </a:lnTo>
                <a:lnTo>
                  <a:pt x="15476" y="18250"/>
                </a:lnTo>
                <a:lnTo>
                  <a:pt x="15525" y="18104"/>
                </a:lnTo>
                <a:lnTo>
                  <a:pt x="15598" y="17982"/>
                </a:lnTo>
                <a:lnTo>
                  <a:pt x="15768" y="17714"/>
                </a:lnTo>
                <a:lnTo>
                  <a:pt x="15963" y="17471"/>
                </a:lnTo>
                <a:lnTo>
                  <a:pt x="16157" y="17252"/>
                </a:lnTo>
                <a:lnTo>
                  <a:pt x="16401" y="16984"/>
                </a:lnTo>
                <a:close/>
                <a:moveTo>
                  <a:pt x="14405" y="1533"/>
                </a:moveTo>
                <a:lnTo>
                  <a:pt x="14722" y="1558"/>
                </a:lnTo>
                <a:lnTo>
                  <a:pt x="14819" y="1582"/>
                </a:lnTo>
                <a:lnTo>
                  <a:pt x="14892" y="1606"/>
                </a:lnTo>
                <a:lnTo>
                  <a:pt x="14965" y="1655"/>
                </a:lnTo>
                <a:lnTo>
                  <a:pt x="14965" y="1874"/>
                </a:lnTo>
                <a:lnTo>
                  <a:pt x="14989" y="2093"/>
                </a:lnTo>
                <a:lnTo>
                  <a:pt x="15062" y="2531"/>
                </a:lnTo>
                <a:lnTo>
                  <a:pt x="15062" y="3188"/>
                </a:lnTo>
                <a:lnTo>
                  <a:pt x="15038" y="3821"/>
                </a:lnTo>
                <a:lnTo>
                  <a:pt x="15014" y="5183"/>
                </a:lnTo>
                <a:lnTo>
                  <a:pt x="15014" y="6546"/>
                </a:lnTo>
                <a:lnTo>
                  <a:pt x="15038" y="9563"/>
                </a:lnTo>
                <a:lnTo>
                  <a:pt x="15038" y="12580"/>
                </a:lnTo>
                <a:lnTo>
                  <a:pt x="15038" y="13651"/>
                </a:lnTo>
                <a:lnTo>
                  <a:pt x="14989" y="14697"/>
                </a:lnTo>
                <a:lnTo>
                  <a:pt x="14941" y="15768"/>
                </a:lnTo>
                <a:lnTo>
                  <a:pt x="14892" y="16814"/>
                </a:lnTo>
                <a:lnTo>
                  <a:pt x="14868" y="18420"/>
                </a:lnTo>
                <a:lnTo>
                  <a:pt x="14843" y="19077"/>
                </a:lnTo>
                <a:lnTo>
                  <a:pt x="14843" y="19296"/>
                </a:lnTo>
                <a:lnTo>
                  <a:pt x="14819" y="19393"/>
                </a:lnTo>
                <a:lnTo>
                  <a:pt x="14868" y="19296"/>
                </a:lnTo>
                <a:lnTo>
                  <a:pt x="14843" y="19369"/>
                </a:lnTo>
                <a:lnTo>
                  <a:pt x="14843" y="19442"/>
                </a:lnTo>
                <a:lnTo>
                  <a:pt x="14503" y="19491"/>
                </a:lnTo>
                <a:lnTo>
                  <a:pt x="13505" y="19491"/>
                </a:lnTo>
                <a:lnTo>
                  <a:pt x="12580" y="19515"/>
                </a:lnTo>
                <a:lnTo>
                  <a:pt x="11680" y="19539"/>
                </a:lnTo>
                <a:lnTo>
                  <a:pt x="9636" y="19466"/>
                </a:lnTo>
                <a:lnTo>
                  <a:pt x="7592" y="19418"/>
                </a:lnTo>
                <a:lnTo>
                  <a:pt x="6570" y="19393"/>
                </a:lnTo>
                <a:lnTo>
                  <a:pt x="2653" y="19393"/>
                </a:lnTo>
                <a:lnTo>
                  <a:pt x="1777" y="19466"/>
                </a:lnTo>
                <a:lnTo>
                  <a:pt x="1266" y="19491"/>
                </a:lnTo>
                <a:lnTo>
                  <a:pt x="731" y="19515"/>
                </a:lnTo>
                <a:lnTo>
                  <a:pt x="731" y="19491"/>
                </a:lnTo>
                <a:lnTo>
                  <a:pt x="682" y="18955"/>
                </a:lnTo>
                <a:lnTo>
                  <a:pt x="658" y="18420"/>
                </a:lnTo>
                <a:lnTo>
                  <a:pt x="633" y="17349"/>
                </a:lnTo>
                <a:lnTo>
                  <a:pt x="658" y="16279"/>
                </a:lnTo>
                <a:lnTo>
                  <a:pt x="633" y="15743"/>
                </a:lnTo>
                <a:lnTo>
                  <a:pt x="609" y="15208"/>
                </a:lnTo>
                <a:lnTo>
                  <a:pt x="560" y="14648"/>
                </a:lnTo>
                <a:lnTo>
                  <a:pt x="560" y="14113"/>
                </a:lnTo>
                <a:lnTo>
                  <a:pt x="560" y="13553"/>
                </a:lnTo>
                <a:lnTo>
                  <a:pt x="560" y="13018"/>
                </a:lnTo>
                <a:lnTo>
                  <a:pt x="633" y="11923"/>
                </a:lnTo>
                <a:lnTo>
                  <a:pt x="682" y="10828"/>
                </a:lnTo>
                <a:lnTo>
                  <a:pt x="731" y="9685"/>
                </a:lnTo>
                <a:lnTo>
                  <a:pt x="731" y="8541"/>
                </a:lnTo>
                <a:lnTo>
                  <a:pt x="682" y="7422"/>
                </a:lnTo>
                <a:lnTo>
                  <a:pt x="658" y="6278"/>
                </a:lnTo>
                <a:lnTo>
                  <a:pt x="585" y="4015"/>
                </a:lnTo>
                <a:lnTo>
                  <a:pt x="560" y="2847"/>
                </a:lnTo>
                <a:lnTo>
                  <a:pt x="560" y="2239"/>
                </a:lnTo>
                <a:lnTo>
                  <a:pt x="512" y="1655"/>
                </a:lnTo>
                <a:lnTo>
                  <a:pt x="852" y="1679"/>
                </a:lnTo>
                <a:lnTo>
                  <a:pt x="1193" y="1704"/>
                </a:lnTo>
                <a:lnTo>
                  <a:pt x="1874" y="1679"/>
                </a:lnTo>
                <a:lnTo>
                  <a:pt x="1874" y="1679"/>
                </a:lnTo>
                <a:lnTo>
                  <a:pt x="1753" y="1850"/>
                </a:lnTo>
                <a:lnTo>
                  <a:pt x="1631" y="2020"/>
                </a:lnTo>
                <a:lnTo>
                  <a:pt x="1558" y="2190"/>
                </a:lnTo>
                <a:lnTo>
                  <a:pt x="1534" y="2409"/>
                </a:lnTo>
                <a:lnTo>
                  <a:pt x="1534" y="2507"/>
                </a:lnTo>
                <a:lnTo>
                  <a:pt x="1558" y="2628"/>
                </a:lnTo>
                <a:lnTo>
                  <a:pt x="1607" y="2872"/>
                </a:lnTo>
                <a:lnTo>
                  <a:pt x="1728" y="3066"/>
                </a:lnTo>
                <a:lnTo>
                  <a:pt x="1874" y="3261"/>
                </a:lnTo>
                <a:lnTo>
                  <a:pt x="2069" y="3407"/>
                </a:lnTo>
                <a:lnTo>
                  <a:pt x="2288" y="3529"/>
                </a:lnTo>
                <a:lnTo>
                  <a:pt x="2385" y="3553"/>
                </a:lnTo>
                <a:lnTo>
                  <a:pt x="2507" y="3577"/>
                </a:lnTo>
                <a:lnTo>
                  <a:pt x="2750" y="3577"/>
                </a:lnTo>
                <a:lnTo>
                  <a:pt x="2896" y="3529"/>
                </a:lnTo>
                <a:lnTo>
                  <a:pt x="3042" y="3480"/>
                </a:lnTo>
                <a:lnTo>
                  <a:pt x="3164" y="3407"/>
                </a:lnTo>
                <a:lnTo>
                  <a:pt x="3285" y="3310"/>
                </a:lnTo>
                <a:lnTo>
                  <a:pt x="3407" y="3188"/>
                </a:lnTo>
                <a:lnTo>
                  <a:pt x="3504" y="3066"/>
                </a:lnTo>
                <a:lnTo>
                  <a:pt x="3577" y="2945"/>
                </a:lnTo>
                <a:lnTo>
                  <a:pt x="3650" y="2799"/>
                </a:lnTo>
                <a:lnTo>
                  <a:pt x="3699" y="2653"/>
                </a:lnTo>
                <a:lnTo>
                  <a:pt x="3748" y="2482"/>
                </a:lnTo>
                <a:lnTo>
                  <a:pt x="3772" y="2336"/>
                </a:lnTo>
                <a:lnTo>
                  <a:pt x="3772" y="2190"/>
                </a:lnTo>
                <a:lnTo>
                  <a:pt x="3748" y="2044"/>
                </a:lnTo>
                <a:lnTo>
                  <a:pt x="3723" y="1923"/>
                </a:lnTo>
                <a:lnTo>
                  <a:pt x="3675" y="1801"/>
                </a:lnTo>
                <a:lnTo>
                  <a:pt x="3577" y="1679"/>
                </a:lnTo>
                <a:lnTo>
                  <a:pt x="5378" y="1679"/>
                </a:lnTo>
                <a:lnTo>
                  <a:pt x="5281" y="1777"/>
                </a:lnTo>
                <a:lnTo>
                  <a:pt x="5208" y="1874"/>
                </a:lnTo>
                <a:lnTo>
                  <a:pt x="5086" y="2069"/>
                </a:lnTo>
                <a:lnTo>
                  <a:pt x="5013" y="2288"/>
                </a:lnTo>
                <a:lnTo>
                  <a:pt x="4989" y="2507"/>
                </a:lnTo>
                <a:lnTo>
                  <a:pt x="5013" y="2726"/>
                </a:lnTo>
                <a:lnTo>
                  <a:pt x="5110" y="2920"/>
                </a:lnTo>
                <a:lnTo>
                  <a:pt x="5232" y="3091"/>
                </a:lnTo>
                <a:lnTo>
                  <a:pt x="5402" y="3261"/>
                </a:lnTo>
                <a:lnTo>
                  <a:pt x="5597" y="3358"/>
                </a:lnTo>
                <a:lnTo>
                  <a:pt x="5840" y="3431"/>
                </a:lnTo>
                <a:lnTo>
                  <a:pt x="6059" y="3456"/>
                </a:lnTo>
                <a:lnTo>
                  <a:pt x="6303" y="3431"/>
                </a:lnTo>
                <a:lnTo>
                  <a:pt x="6497" y="3358"/>
                </a:lnTo>
                <a:lnTo>
                  <a:pt x="6716" y="3237"/>
                </a:lnTo>
                <a:lnTo>
                  <a:pt x="6862" y="3091"/>
                </a:lnTo>
                <a:lnTo>
                  <a:pt x="7008" y="2896"/>
                </a:lnTo>
                <a:lnTo>
                  <a:pt x="7081" y="2653"/>
                </a:lnTo>
                <a:lnTo>
                  <a:pt x="7106" y="2531"/>
                </a:lnTo>
                <a:lnTo>
                  <a:pt x="7106" y="2409"/>
                </a:lnTo>
                <a:lnTo>
                  <a:pt x="7081" y="2142"/>
                </a:lnTo>
                <a:lnTo>
                  <a:pt x="7057" y="1996"/>
                </a:lnTo>
                <a:lnTo>
                  <a:pt x="7008" y="1874"/>
                </a:lnTo>
                <a:lnTo>
                  <a:pt x="6935" y="1777"/>
                </a:lnTo>
                <a:lnTo>
                  <a:pt x="6862" y="1679"/>
                </a:lnTo>
                <a:lnTo>
                  <a:pt x="8614" y="1631"/>
                </a:lnTo>
                <a:lnTo>
                  <a:pt x="8639" y="1631"/>
                </a:lnTo>
                <a:lnTo>
                  <a:pt x="8541" y="1801"/>
                </a:lnTo>
                <a:lnTo>
                  <a:pt x="8444" y="1971"/>
                </a:lnTo>
                <a:lnTo>
                  <a:pt x="8420" y="2142"/>
                </a:lnTo>
                <a:lnTo>
                  <a:pt x="8395" y="2336"/>
                </a:lnTo>
                <a:lnTo>
                  <a:pt x="8420" y="2458"/>
                </a:lnTo>
                <a:lnTo>
                  <a:pt x="8444" y="2580"/>
                </a:lnTo>
                <a:lnTo>
                  <a:pt x="8493" y="2677"/>
                </a:lnTo>
                <a:lnTo>
                  <a:pt x="8541" y="2774"/>
                </a:lnTo>
                <a:lnTo>
                  <a:pt x="8712" y="2969"/>
                </a:lnTo>
                <a:lnTo>
                  <a:pt x="8906" y="3115"/>
                </a:lnTo>
                <a:lnTo>
                  <a:pt x="9125" y="3237"/>
                </a:lnTo>
                <a:lnTo>
                  <a:pt x="9369" y="3310"/>
                </a:lnTo>
                <a:lnTo>
                  <a:pt x="9588" y="3310"/>
                </a:lnTo>
                <a:lnTo>
                  <a:pt x="9709" y="3285"/>
                </a:lnTo>
                <a:lnTo>
                  <a:pt x="9831" y="3237"/>
                </a:lnTo>
                <a:lnTo>
                  <a:pt x="9977" y="3139"/>
                </a:lnTo>
                <a:lnTo>
                  <a:pt x="10098" y="3018"/>
                </a:lnTo>
                <a:lnTo>
                  <a:pt x="10171" y="2872"/>
                </a:lnTo>
                <a:lnTo>
                  <a:pt x="10244" y="2701"/>
                </a:lnTo>
                <a:lnTo>
                  <a:pt x="10293" y="2507"/>
                </a:lnTo>
                <a:lnTo>
                  <a:pt x="10293" y="2336"/>
                </a:lnTo>
                <a:lnTo>
                  <a:pt x="10293" y="2142"/>
                </a:lnTo>
                <a:lnTo>
                  <a:pt x="10293" y="1971"/>
                </a:lnTo>
                <a:lnTo>
                  <a:pt x="10220" y="1777"/>
                </a:lnTo>
                <a:lnTo>
                  <a:pt x="10123" y="1582"/>
                </a:lnTo>
                <a:lnTo>
                  <a:pt x="11169" y="1558"/>
                </a:lnTo>
                <a:lnTo>
                  <a:pt x="12215" y="1533"/>
                </a:lnTo>
                <a:lnTo>
                  <a:pt x="12069" y="1631"/>
                </a:lnTo>
                <a:lnTo>
                  <a:pt x="11948" y="1728"/>
                </a:lnTo>
                <a:lnTo>
                  <a:pt x="11850" y="1850"/>
                </a:lnTo>
                <a:lnTo>
                  <a:pt x="11753" y="1996"/>
                </a:lnTo>
                <a:lnTo>
                  <a:pt x="11656" y="2190"/>
                </a:lnTo>
                <a:lnTo>
                  <a:pt x="11631" y="2409"/>
                </a:lnTo>
                <a:lnTo>
                  <a:pt x="11631" y="2604"/>
                </a:lnTo>
                <a:lnTo>
                  <a:pt x="11704" y="2799"/>
                </a:lnTo>
                <a:lnTo>
                  <a:pt x="11802" y="2969"/>
                </a:lnTo>
                <a:lnTo>
                  <a:pt x="11948" y="3115"/>
                </a:lnTo>
                <a:lnTo>
                  <a:pt x="12118" y="3237"/>
                </a:lnTo>
                <a:lnTo>
                  <a:pt x="12313" y="3310"/>
                </a:lnTo>
                <a:lnTo>
                  <a:pt x="12532" y="3358"/>
                </a:lnTo>
                <a:lnTo>
                  <a:pt x="12751" y="3383"/>
                </a:lnTo>
                <a:lnTo>
                  <a:pt x="12970" y="3358"/>
                </a:lnTo>
                <a:lnTo>
                  <a:pt x="13213" y="3310"/>
                </a:lnTo>
                <a:lnTo>
                  <a:pt x="13432" y="3237"/>
                </a:lnTo>
                <a:lnTo>
                  <a:pt x="13602" y="3115"/>
                </a:lnTo>
                <a:lnTo>
                  <a:pt x="13773" y="2969"/>
                </a:lnTo>
                <a:lnTo>
                  <a:pt x="13821" y="2872"/>
                </a:lnTo>
                <a:lnTo>
                  <a:pt x="13870" y="2774"/>
                </a:lnTo>
                <a:lnTo>
                  <a:pt x="13919" y="2628"/>
                </a:lnTo>
                <a:lnTo>
                  <a:pt x="13919" y="2458"/>
                </a:lnTo>
                <a:lnTo>
                  <a:pt x="13894" y="2288"/>
                </a:lnTo>
                <a:lnTo>
                  <a:pt x="13846" y="2117"/>
                </a:lnTo>
                <a:lnTo>
                  <a:pt x="13773" y="1947"/>
                </a:lnTo>
                <a:lnTo>
                  <a:pt x="13675" y="1801"/>
                </a:lnTo>
                <a:lnTo>
                  <a:pt x="13554" y="1655"/>
                </a:lnTo>
                <a:lnTo>
                  <a:pt x="13432" y="1558"/>
                </a:lnTo>
                <a:lnTo>
                  <a:pt x="13870" y="1533"/>
                </a:lnTo>
                <a:close/>
                <a:moveTo>
                  <a:pt x="2628" y="19904"/>
                </a:moveTo>
                <a:lnTo>
                  <a:pt x="2507" y="20002"/>
                </a:lnTo>
                <a:lnTo>
                  <a:pt x="2385" y="20099"/>
                </a:lnTo>
                <a:lnTo>
                  <a:pt x="2190" y="20318"/>
                </a:lnTo>
                <a:lnTo>
                  <a:pt x="1996" y="20464"/>
                </a:lnTo>
                <a:lnTo>
                  <a:pt x="1996" y="20196"/>
                </a:lnTo>
                <a:lnTo>
                  <a:pt x="1996" y="19953"/>
                </a:lnTo>
                <a:lnTo>
                  <a:pt x="2628" y="19904"/>
                </a:lnTo>
                <a:close/>
                <a:moveTo>
                  <a:pt x="16449" y="20220"/>
                </a:moveTo>
                <a:lnTo>
                  <a:pt x="16425" y="20658"/>
                </a:lnTo>
                <a:lnTo>
                  <a:pt x="16376" y="21121"/>
                </a:lnTo>
                <a:lnTo>
                  <a:pt x="16230" y="21145"/>
                </a:lnTo>
                <a:lnTo>
                  <a:pt x="16328" y="20683"/>
                </a:lnTo>
                <a:lnTo>
                  <a:pt x="16449" y="20220"/>
                </a:lnTo>
                <a:close/>
                <a:moveTo>
                  <a:pt x="16425" y="18955"/>
                </a:moveTo>
                <a:lnTo>
                  <a:pt x="16449" y="19880"/>
                </a:lnTo>
                <a:lnTo>
                  <a:pt x="16303" y="19977"/>
                </a:lnTo>
                <a:lnTo>
                  <a:pt x="16206" y="20099"/>
                </a:lnTo>
                <a:lnTo>
                  <a:pt x="16109" y="20245"/>
                </a:lnTo>
                <a:lnTo>
                  <a:pt x="16011" y="20415"/>
                </a:lnTo>
                <a:lnTo>
                  <a:pt x="15890" y="20780"/>
                </a:lnTo>
                <a:lnTo>
                  <a:pt x="15792" y="21194"/>
                </a:lnTo>
                <a:lnTo>
                  <a:pt x="15744" y="21194"/>
                </a:lnTo>
                <a:lnTo>
                  <a:pt x="15817" y="20926"/>
                </a:lnTo>
                <a:lnTo>
                  <a:pt x="15865" y="20658"/>
                </a:lnTo>
                <a:lnTo>
                  <a:pt x="15987" y="20172"/>
                </a:lnTo>
                <a:lnTo>
                  <a:pt x="16206" y="19564"/>
                </a:lnTo>
                <a:lnTo>
                  <a:pt x="16425" y="18955"/>
                </a:lnTo>
                <a:close/>
                <a:moveTo>
                  <a:pt x="16401" y="17787"/>
                </a:moveTo>
                <a:lnTo>
                  <a:pt x="16425" y="18517"/>
                </a:lnTo>
                <a:lnTo>
                  <a:pt x="16303" y="18663"/>
                </a:lnTo>
                <a:lnTo>
                  <a:pt x="16206" y="18834"/>
                </a:lnTo>
                <a:lnTo>
                  <a:pt x="16011" y="19174"/>
                </a:lnTo>
                <a:lnTo>
                  <a:pt x="15865" y="19564"/>
                </a:lnTo>
                <a:lnTo>
                  <a:pt x="15744" y="19929"/>
                </a:lnTo>
                <a:lnTo>
                  <a:pt x="15500" y="20537"/>
                </a:lnTo>
                <a:lnTo>
                  <a:pt x="15379" y="20877"/>
                </a:lnTo>
                <a:lnTo>
                  <a:pt x="15306" y="21218"/>
                </a:lnTo>
                <a:lnTo>
                  <a:pt x="14892" y="21242"/>
                </a:lnTo>
                <a:lnTo>
                  <a:pt x="15038" y="20926"/>
                </a:lnTo>
                <a:lnTo>
                  <a:pt x="15135" y="20585"/>
                </a:lnTo>
                <a:lnTo>
                  <a:pt x="15184" y="20220"/>
                </a:lnTo>
                <a:lnTo>
                  <a:pt x="15184" y="19856"/>
                </a:lnTo>
                <a:lnTo>
                  <a:pt x="15257" y="19831"/>
                </a:lnTo>
                <a:lnTo>
                  <a:pt x="15330" y="19807"/>
                </a:lnTo>
                <a:lnTo>
                  <a:pt x="15379" y="19758"/>
                </a:lnTo>
                <a:lnTo>
                  <a:pt x="15403" y="19710"/>
                </a:lnTo>
                <a:lnTo>
                  <a:pt x="15427" y="19661"/>
                </a:lnTo>
                <a:lnTo>
                  <a:pt x="15427" y="19539"/>
                </a:lnTo>
                <a:lnTo>
                  <a:pt x="15379" y="19418"/>
                </a:lnTo>
                <a:lnTo>
                  <a:pt x="15403" y="19296"/>
                </a:lnTo>
                <a:lnTo>
                  <a:pt x="15403" y="19150"/>
                </a:lnTo>
                <a:lnTo>
                  <a:pt x="15500" y="19053"/>
                </a:lnTo>
                <a:lnTo>
                  <a:pt x="15598" y="18931"/>
                </a:lnTo>
                <a:lnTo>
                  <a:pt x="15768" y="18663"/>
                </a:lnTo>
                <a:lnTo>
                  <a:pt x="16084" y="18225"/>
                </a:lnTo>
                <a:lnTo>
                  <a:pt x="16230" y="18006"/>
                </a:lnTo>
                <a:lnTo>
                  <a:pt x="16401" y="17787"/>
                </a:lnTo>
                <a:close/>
                <a:moveTo>
                  <a:pt x="3431" y="19904"/>
                </a:moveTo>
                <a:lnTo>
                  <a:pt x="3285" y="20002"/>
                </a:lnTo>
                <a:lnTo>
                  <a:pt x="3164" y="20123"/>
                </a:lnTo>
                <a:lnTo>
                  <a:pt x="2920" y="20342"/>
                </a:lnTo>
                <a:lnTo>
                  <a:pt x="2628" y="20683"/>
                </a:lnTo>
                <a:lnTo>
                  <a:pt x="2336" y="21023"/>
                </a:lnTo>
                <a:lnTo>
                  <a:pt x="2093" y="21291"/>
                </a:lnTo>
                <a:lnTo>
                  <a:pt x="2044" y="20902"/>
                </a:lnTo>
                <a:lnTo>
                  <a:pt x="2190" y="20853"/>
                </a:lnTo>
                <a:lnTo>
                  <a:pt x="2312" y="20756"/>
                </a:lnTo>
                <a:lnTo>
                  <a:pt x="2531" y="20585"/>
                </a:lnTo>
                <a:lnTo>
                  <a:pt x="2677" y="20464"/>
                </a:lnTo>
                <a:lnTo>
                  <a:pt x="2823" y="20318"/>
                </a:lnTo>
                <a:lnTo>
                  <a:pt x="2945" y="20172"/>
                </a:lnTo>
                <a:lnTo>
                  <a:pt x="2969" y="20075"/>
                </a:lnTo>
                <a:lnTo>
                  <a:pt x="2993" y="20002"/>
                </a:lnTo>
                <a:lnTo>
                  <a:pt x="2969" y="19953"/>
                </a:lnTo>
                <a:lnTo>
                  <a:pt x="2945" y="19904"/>
                </a:lnTo>
                <a:close/>
                <a:moveTo>
                  <a:pt x="10050" y="19977"/>
                </a:moveTo>
                <a:lnTo>
                  <a:pt x="9879" y="20148"/>
                </a:lnTo>
                <a:lnTo>
                  <a:pt x="9734" y="20293"/>
                </a:lnTo>
                <a:lnTo>
                  <a:pt x="9588" y="20537"/>
                </a:lnTo>
                <a:lnTo>
                  <a:pt x="9442" y="20756"/>
                </a:lnTo>
                <a:lnTo>
                  <a:pt x="9296" y="20975"/>
                </a:lnTo>
                <a:lnTo>
                  <a:pt x="9223" y="21072"/>
                </a:lnTo>
                <a:lnTo>
                  <a:pt x="9198" y="21194"/>
                </a:lnTo>
                <a:lnTo>
                  <a:pt x="9198" y="21242"/>
                </a:lnTo>
                <a:lnTo>
                  <a:pt x="9198" y="21291"/>
                </a:lnTo>
                <a:lnTo>
                  <a:pt x="8493" y="21291"/>
                </a:lnTo>
                <a:lnTo>
                  <a:pt x="8663" y="21072"/>
                </a:lnTo>
                <a:lnTo>
                  <a:pt x="8833" y="20853"/>
                </a:lnTo>
                <a:lnTo>
                  <a:pt x="9028" y="20537"/>
                </a:lnTo>
                <a:lnTo>
                  <a:pt x="9247" y="20245"/>
                </a:lnTo>
                <a:lnTo>
                  <a:pt x="9393" y="20099"/>
                </a:lnTo>
                <a:lnTo>
                  <a:pt x="9563" y="19977"/>
                </a:lnTo>
                <a:close/>
                <a:moveTo>
                  <a:pt x="10780" y="20002"/>
                </a:moveTo>
                <a:lnTo>
                  <a:pt x="10585" y="20342"/>
                </a:lnTo>
                <a:lnTo>
                  <a:pt x="10366" y="20731"/>
                </a:lnTo>
                <a:lnTo>
                  <a:pt x="10147" y="21145"/>
                </a:lnTo>
                <a:lnTo>
                  <a:pt x="10123" y="21218"/>
                </a:lnTo>
                <a:lnTo>
                  <a:pt x="10147" y="21291"/>
                </a:lnTo>
                <a:lnTo>
                  <a:pt x="9417" y="21291"/>
                </a:lnTo>
                <a:lnTo>
                  <a:pt x="9515" y="21242"/>
                </a:lnTo>
                <a:lnTo>
                  <a:pt x="9588" y="21169"/>
                </a:lnTo>
                <a:lnTo>
                  <a:pt x="9734" y="20975"/>
                </a:lnTo>
                <a:lnTo>
                  <a:pt x="9977" y="20610"/>
                </a:lnTo>
                <a:lnTo>
                  <a:pt x="10050" y="20512"/>
                </a:lnTo>
                <a:lnTo>
                  <a:pt x="10147" y="20415"/>
                </a:lnTo>
                <a:lnTo>
                  <a:pt x="10366" y="20220"/>
                </a:lnTo>
                <a:lnTo>
                  <a:pt x="10463" y="20123"/>
                </a:lnTo>
                <a:lnTo>
                  <a:pt x="10512" y="20002"/>
                </a:lnTo>
                <a:close/>
                <a:moveTo>
                  <a:pt x="11534" y="20026"/>
                </a:moveTo>
                <a:lnTo>
                  <a:pt x="11364" y="20269"/>
                </a:lnTo>
                <a:lnTo>
                  <a:pt x="11218" y="20512"/>
                </a:lnTo>
                <a:lnTo>
                  <a:pt x="11120" y="20683"/>
                </a:lnTo>
                <a:lnTo>
                  <a:pt x="11023" y="20877"/>
                </a:lnTo>
                <a:lnTo>
                  <a:pt x="10950" y="21096"/>
                </a:lnTo>
                <a:lnTo>
                  <a:pt x="10901" y="21291"/>
                </a:lnTo>
                <a:lnTo>
                  <a:pt x="10488" y="21291"/>
                </a:lnTo>
                <a:lnTo>
                  <a:pt x="10609" y="21145"/>
                </a:lnTo>
                <a:lnTo>
                  <a:pt x="10707" y="20975"/>
                </a:lnTo>
                <a:lnTo>
                  <a:pt x="10901" y="20658"/>
                </a:lnTo>
                <a:lnTo>
                  <a:pt x="11120" y="20342"/>
                </a:lnTo>
                <a:lnTo>
                  <a:pt x="11218" y="20196"/>
                </a:lnTo>
                <a:lnTo>
                  <a:pt x="11315" y="20026"/>
                </a:lnTo>
                <a:close/>
                <a:moveTo>
                  <a:pt x="14843" y="19953"/>
                </a:moveTo>
                <a:lnTo>
                  <a:pt x="14746" y="20220"/>
                </a:lnTo>
                <a:lnTo>
                  <a:pt x="14697" y="20512"/>
                </a:lnTo>
                <a:lnTo>
                  <a:pt x="14624" y="20780"/>
                </a:lnTo>
                <a:lnTo>
                  <a:pt x="14576" y="20926"/>
                </a:lnTo>
                <a:lnTo>
                  <a:pt x="14527" y="21048"/>
                </a:lnTo>
                <a:lnTo>
                  <a:pt x="14503" y="21121"/>
                </a:lnTo>
                <a:lnTo>
                  <a:pt x="14503" y="21169"/>
                </a:lnTo>
                <a:lnTo>
                  <a:pt x="14527" y="21267"/>
                </a:lnTo>
                <a:lnTo>
                  <a:pt x="14211" y="21291"/>
                </a:lnTo>
                <a:lnTo>
                  <a:pt x="14284" y="20999"/>
                </a:lnTo>
                <a:lnTo>
                  <a:pt x="14381" y="20658"/>
                </a:lnTo>
                <a:lnTo>
                  <a:pt x="14454" y="20293"/>
                </a:lnTo>
                <a:lnTo>
                  <a:pt x="14454" y="20123"/>
                </a:lnTo>
                <a:lnTo>
                  <a:pt x="14478" y="19977"/>
                </a:lnTo>
                <a:lnTo>
                  <a:pt x="14843" y="19953"/>
                </a:lnTo>
                <a:close/>
                <a:moveTo>
                  <a:pt x="12337" y="20026"/>
                </a:moveTo>
                <a:lnTo>
                  <a:pt x="12215" y="20220"/>
                </a:lnTo>
                <a:lnTo>
                  <a:pt x="12142" y="20391"/>
                </a:lnTo>
                <a:lnTo>
                  <a:pt x="11948" y="20829"/>
                </a:lnTo>
                <a:lnTo>
                  <a:pt x="11875" y="21072"/>
                </a:lnTo>
                <a:lnTo>
                  <a:pt x="11826" y="21315"/>
                </a:lnTo>
                <a:lnTo>
                  <a:pt x="11364" y="21291"/>
                </a:lnTo>
                <a:lnTo>
                  <a:pt x="11412" y="21121"/>
                </a:lnTo>
                <a:lnTo>
                  <a:pt x="11485" y="20950"/>
                </a:lnTo>
                <a:lnTo>
                  <a:pt x="11656" y="20634"/>
                </a:lnTo>
                <a:lnTo>
                  <a:pt x="11826" y="20342"/>
                </a:lnTo>
                <a:lnTo>
                  <a:pt x="11899" y="20196"/>
                </a:lnTo>
                <a:lnTo>
                  <a:pt x="11948" y="20026"/>
                </a:lnTo>
                <a:close/>
                <a:moveTo>
                  <a:pt x="13335" y="20002"/>
                </a:moveTo>
                <a:lnTo>
                  <a:pt x="13213" y="20148"/>
                </a:lnTo>
                <a:lnTo>
                  <a:pt x="13140" y="20293"/>
                </a:lnTo>
                <a:lnTo>
                  <a:pt x="12970" y="20585"/>
                </a:lnTo>
                <a:lnTo>
                  <a:pt x="12799" y="20950"/>
                </a:lnTo>
                <a:lnTo>
                  <a:pt x="12751" y="21121"/>
                </a:lnTo>
                <a:lnTo>
                  <a:pt x="12702" y="21315"/>
                </a:lnTo>
                <a:lnTo>
                  <a:pt x="12264" y="21315"/>
                </a:lnTo>
                <a:lnTo>
                  <a:pt x="12337" y="21023"/>
                </a:lnTo>
                <a:lnTo>
                  <a:pt x="12410" y="20756"/>
                </a:lnTo>
                <a:lnTo>
                  <a:pt x="12507" y="20366"/>
                </a:lnTo>
                <a:lnTo>
                  <a:pt x="12580" y="20172"/>
                </a:lnTo>
                <a:lnTo>
                  <a:pt x="12629" y="20075"/>
                </a:lnTo>
                <a:lnTo>
                  <a:pt x="12702" y="20026"/>
                </a:lnTo>
                <a:lnTo>
                  <a:pt x="13335" y="20002"/>
                </a:lnTo>
                <a:close/>
                <a:moveTo>
                  <a:pt x="14113" y="20002"/>
                </a:moveTo>
                <a:lnTo>
                  <a:pt x="14065" y="20196"/>
                </a:lnTo>
                <a:lnTo>
                  <a:pt x="14016" y="20366"/>
                </a:lnTo>
                <a:lnTo>
                  <a:pt x="13870" y="20804"/>
                </a:lnTo>
                <a:lnTo>
                  <a:pt x="13748" y="21242"/>
                </a:lnTo>
                <a:lnTo>
                  <a:pt x="13748" y="21291"/>
                </a:lnTo>
                <a:lnTo>
                  <a:pt x="13164" y="21315"/>
                </a:lnTo>
                <a:lnTo>
                  <a:pt x="13262" y="21023"/>
                </a:lnTo>
                <a:lnTo>
                  <a:pt x="13383" y="20731"/>
                </a:lnTo>
                <a:lnTo>
                  <a:pt x="13578" y="20391"/>
                </a:lnTo>
                <a:lnTo>
                  <a:pt x="13651" y="20196"/>
                </a:lnTo>
                <a:lnTo>
                  <a:pt x="13700" y="20002"/>
                </a:lnTo>
                <a:close/>
                <a:moveTo>
                  <a:pt x="8979" y="19953"/>
                </a:moveTo>
                <a:lnTo>
                  <a:pt x="8833" y="20148"/>
                </a:lnTo>
                <a:lnTo>
                  <a:pt x="8736" y="20318"/>
                </a:lnTo>
                <a:lnTo>
                  <a:pt x="8395" y="20804"/>
                </a:lnTo>
                <a:lnTo>
                  <a:pt x="8225" y="21048"/>
                </a:lnTo>
                <a:lnTo>
                  <a:pt x="8079" y="21315"/>
                </a:lnTo>
                <a:lnTo>
                  <a:pt x="7446" y="21340"/>
                </a:lnTo>
                <a:lnTo>
                  <a:pt x="7446" y="21340"/>
                </a:lnTo>
                <a:lnTo>
                  <a:pt x="7592" y="21194"/>
                </a:lnTo>
                <a:lnTo>
                  <a:pt x="7714" y="21023"/>
                </a:lnTo>
                <a:lnTo>
                  <a:pt x="7957" y="20683"/>
                </a:lnTo>
                <a:lnTo>
                  <a:pt x="8055" y="20561"/>
                </a:lnTo>
                <a:lnTo>
                  <a:pt x="8152" y="20464"/>
                </a:lnTo>
                <a:lnTo>
                  <a:pt x="8371" y="20293"/>
                </a:lnTo>
                <a:lnTo>
                  <a:pt x="8614" y="20123"/>
                </a:lnTo>
                <a:lnTo>
                  <a:pt x="8833" y="19953"/>
                </a:lnTo>
                <a:close/>
                <a:moveTo>
                  <a:pt x="5646" y="19929"/>
                </a:moveTo>
                <a:lnTo>
                  <a:pt x="5548" y="19977"/>
                </a:lnTo>
                <a:lnTo>
                  <a:pt x="4818" y="20658"/>
                </a:lnTo>
                <a:lnTo>
                  <a:pt x="4478" y="20975"/>
                </a:lnTo>
                <a:lnTo>
                  <a:pt x="4332" y="21145"/>
                </a:lnTo>
                <a:lnTo>
                  <a:pt x="4259" y="21242"/>
                </a:lnTo>
                <a:lnTo>
                  <a:pt x="4210" y="21340"/>
                </a:lnTo>
                <a:lnTo>
                  <a:pt x="4210" y="21364"/>
                </a:lnTo>
                <a:lnTo>
                  <a:pt x="4234" y="21364"/>
                </a:lnTo>
                <a:lnTo>
                  <a:pt x="4332" y="21340"/>
                </a:lnTo>
                <a:lnTo>
                  <a:pt x="4453" y="21291"/>
                </a:lnTo>
                <a:lnTo>
                  <a:pt x="4648" y="21194"/>
                </a:lnTo>
                <a:lnTo>
                  <a:pt x="5013" y="20926"/>
                </a:lnTo>
                <a:lnTo>
                  <a:pt x="5427" y="20610"/>
                </a:lnTo>
                <a:lnTo>
                  <a:pt x="5816" y="20245"/>
                </a:lnTo>
                <a:lnTo>
                  <a:pt x="5865" y="20172"/>
                </a:lnTo>
                <a:lnTo>
                  <a:pt x="5865" y="20075"/>
                </a:lnTo>
                <a:lnTo>
                  <a:pt x="5816" y="19977"/>
                </a:lnTo>
                <a:lnTo>
                  <a:pt x="5743" y="19929"/>
                </a:lnTo>
                <a:close/>
                <a:moveTo>
                  <a:pt x="8225" y="19929"/>
                </a:moveTo>
                <a:lnTo>
                  <a:pt x="7982" y="20123"/>
                </a:lnTo>
                <a:lnTo>
                  <a:pt x="7763" y="20342"/>
                </a:lnTo>
                <a:lnTo>
                  <a:pt x="7568" y="20585"/>
                </a:lnTo>
                <a:lnTo>
                  <a:pt x="7373" y="20829"/>
                </a:lnTo>
                <a:lnTo>
                  <a:pt x="7033" y="21364"/>
                </a:lnTo>
                <a:lnTo>
                  <a:pt x="6668" y="21388"/>
                </a:lnTo>
                <a:lnTo>
                  <a:pt x="6668" y="21388"/>
                </a:lnTo>
                <a:lnTo>
                  <a:pt x="6838" y="21169"/>
                </a:lnTo>
                <a:lnTo>
                  <a:pt x="6984" y="20950"/>
                </a:lnTo>
                <a:lnTo>
                  <a:pt x="7227" y="20585"/>
                </a:lnTo>
                <a:lnTo>
                  <a:pt x="7495" y="20220"/>
                </a:lnTo>
                <a:lnTo>
                  <a:pt x="7690" y="20050"/>
                </a:lnTo>
                <a:lnTo>
                  <a:pt x="7860" y="19929"/>
                </a:lnTo>
                <a:close/>
                <a:moveTo>
                  <a:pt x="4526" y="19904"/>
                </a:moveTo>
                <a:lnTo>
                  <a:pt x="4356" y="20050"/>
                </a:lnTo>
                <a:lnTo>
                  <a:pt x="4186" y="20196"/>
                </a:lnTo>
                <a:lnTo>
                  <a:pt x="3869" y="20512"/>
                </a:lnTo>
                <a:lnTo>
                  <a:pt x="3285" y="21023"/>
                </a:lnTo>
                <a:lnTo>
                  <a:pt x="3115" y="21194"/>
                </a:lnTo>
                <a:lnTo>
                  <a:pt x="3042" y="21267"/>
                </a:lnTo>
                <a:lnTo>
                  <a:pt x="2969" y="21315"/>
                </a:lnTo>
                <a:lnTo>
                  <a:pt x="2920" y="21364"/>
                </a:lnTo>
                <a:lnTo>
                  <a:pt x="2920" y="21388"/>
                </a:lnTo>
                <a:lnTo>
                  <a:pt x="2945" y="21437"/>
                </a:lnTo>
                <a:lnTo>
                  <a:pt x="2969" y="21461"/>
                </a:lnTo>
                <a:lnTo>
                  <a:pt x="2872" y="21461"/>
                </a:lnTo>
                <a:lnTo>
                  <a:pt x="2458" y="21413"/>
                </a:lnTo>
                <a:lnTo>
                  <a:pt x="2580" y="21315"/>
                </a:lnTo>
                <a:lnTo>
                  <a:pt x="2701" y="21169"/>
                </a:lnTo>
                <a:lnTo>
                  <a:pt x="2896" y="20950"/>
                </a:lnTo>
                <a:lnTo>
                  <a:pt x="3188" y="20683"/>
                </a:lnTo>
                <a:lnTo>
                  <a:pt x="3480" y="20415"/>
                </a:lnTo>
                <a:lnTo>
                  <a:pt x="3602" y="20318"/>
                </a:lnTo>
                <a:lnTo>
                  <a:pt x="3723" y="20245"/>
                </a:lnTo>
                <a:lnTo>
                  <a:pt x="3991" y="20148"/>
                </a:lnTo>
                <a:lnTo>
                  <a:pt x="4040" y="20099"/>
                </a:lnTo>
                <a:lnTo>
                  <a:pt x="4064" y="20026"/>
                </a:lnTo>
                <a:lnTo>
                  <a:pt x="4064" y="19977"/>
                </a:lnTo>
                <a:lnTo>
                  <a:pt x="4064" y="19904"/>
                </a:lnTo>
                <a:close/>
                <a:moveTo>
                  <a:pt x="7349" y="19904"/>
                </a:moveTo>
                <a:lnTo>
                  <a:pt x="7154" y="20148"/>
                </a:lnTo>
                <a:lnTo>
                  <a:pt x="7008" y="20366"/>
                </a:lnTo>
                <a:lnTo>
                  <a:pt x="6546" y="21072"/>
                </a:lnTo>
                <a:lnTo>
                  <a:pt x="6400" y="21242"/>
                </a:lnTo>
                <a:lnTo>
                  <a:pt x="6254" y="21413"/>
                </a:lnTo>
                <a:lnTo>
                  <a:pt x="5451" y="21461"/>
                </a:lnTo>
                <a:lnTo>
                  <a:pt x="5621" y="21315"/>
                </a:lnTo>
                <a:lnTo>
                  <a:pt x="5792" y="21145"/>
                </a:lnTo>
                <a:lnTo>
                  <a:pt x="6084" y="20829"/>
                </a:lnTo>
                <a:lnTo>
                  <a:pt x="6303" y="20634"/>
                </a:lnTo>
                <a:lnTo>
                  <a:pt x="6522" y="20415"/>
                </a:lnTo>
                <a:lnTo>
                  <a:pt x="6619" y="20293"/>
                </a:lnTo>
                <a:lnTo>
                  <a:pt x="6716" y="20172"/>
                </a:lnTo>
                <a:lnTo>
                  <a:pt x="6741" y="20026"/>
                </a:lnTo>
                <a:lnTo>
                  <a:pt x="6765" y="19904"/>
                </a:lnTo>
                <a:close/>
                <a:moveTo>
                  <a:pt x="6424" y="19904"/>
                </a:moveTo>
                <a:lnTo>
                  <a:pt x="6278" y="20026"/>
                </a:lnTo>
                <a:lnTo>
                  <a:pt x="5986" y="20318"/>
                </a:lnTo>
                <a:lnTo>
                  <a:pt x="5694" y="20610"/>
                </a:lnTo>
                <a:lnTo>
                  <a:pt x="5500" y="20804"/>
                </a:lnTo>
                <a:lnTo>
                  <a:pt x="5281" y="20999"/>
                </a:lnTo>
                <a:lnTo>
                  <a:pt x="5110" y="21242"/>
                </a:lnTo>
                <a:lnTo>
                  <a:pt x="5037" y="21364"/>
                </a:lnTo>
                <a:lnTo>
                  <a:pt x="4989" y="21486"/>
                </a:lnTo>
                <a:lnTo>
                  <a:pt x="4575" y="21510"/>
                </a:lnTo>
                <a:lnTo>
                  <a:pt x="3845" y="21510"/>
                </a:lnTo>
                <a:lnTo>
                  <a:pt x="3139" y="21486"/>
                </a:lnTo>
                <a:lnTo>
                  <a:pt x="3237" y="21437"/>
                </a:lnTo>
                <a:lnTo>
                  <a:pt x="3334" y="21388"/>
                </a:lnTo>
                <a:lnTo>
                  <a:pt x="3529" y="21242"/>
                </a:lnTo>
                <a:lnTo>
                  <a:pt x="3796" y="20999"/>
                </a:lnTo>
                <a:lnTo>
                  <a:pt x="4161" y="20683"/>
                </a:lnTo>
                <a:lnTo>
                  <a:pt x="4526" y="20342"/>
                </a:lnTo>
                <a:lnTo>
                  <a:pt x="4745" y="20123"/>
                </a:lnTo>
                <a:lnTo>
                  <a:pt x="4843" y="20026"/>
                </a:lnTo>
                <a:lnTo>
                  <a:pt x="4916" y="19904"/>
                </a:lnTo>
                <a:close/>
                <a:moveTo>
                  <a:pt x="6132" y="0"/>
                </a:moveTo>
                <a:lnTo>
                  <a:pt x="6059" y="49"/>
                </a:lnTo>
                <a:lnTo>
                  <a:pt x="6011" y="98"/>
                </a:lnTo>
                <a:lnTo>
                  <a:pt x="5986" y="146"/>
                </a:lnTo>
                <a:lnTo>
                  <a:pt x="5938" y="317"/>
                </a:lnTo>
                <a:lnTo>
                  <a:pt x="5913" y="487"/>
                </a:lnTo>
                <a:lnTo>
                  <a:pt x="5938" y="828"/>
                </a:lnTo>
                <a:lnTo>
                  <a:pt x="5913" y="1047"/>
                </a:lnTo>
                <a:lnTo>
                  <a:pt x="5913" y="1241"/>
                </a:lnTo>
                <a:lnTo>
                  <a:pt x="4745" y="1266"/>
                </a:lnTo>
                <a:lnTo>
                  <a:pt x="2969" y="1266"/>
                </a:lnTo>
                <a:lnTo>
                  <a:pt x="2945" y="1144"/>
                </a:lnTo>
                <a:lnTo>
                  <a:pt x="2945" y="901"/>
                </a:lnTo>
                <a:lnTo>
                  <a:pt x="2945" y="633"/>
                </a:lnTo>
                <a:lnTo>
                  <a:pt x="2945" y="365"/>
                </a:lnTo>
                <a:lnTo>
                  <a:pt x="2920" y="122"/>
                </a:lnTo>
                <a:lnTo>
                  <a:pt x="2896" y="73"/>
                </a:lnTo>
                <a:lnTo>
                  <a:pt x="2847" y="25"/>
                </a:lnTo>
                <a:lnTo>
                  <a:pt x="2799" y="25"/>
                </a:lnTo>
                <a:lnTo>
                  <a:pt x="2726" y="49"/>
                </a:lnTo>
                <a:lnTo>
                  <a:pt x="2653" y="122"/>
                </a:lnTo>
                <a:lnTo>
                  <a:pt x="2580" y="219"/>
                </a:lnTo>
                <a:lnTo>
                  <a:pt x="2531" y="317"/>
                </a:lnTo>
                <a:lnTo>
                  <a:pt x="2507" y="438"/>
                </a:lnTo>
                <a:lnTo>
                  <a:pt x="2482" y="682"/>
                </a:lnTo>
                <a:lnTo>
                  <a:pt x="2482" y="925"/>
                </a:lnTo>
                <a:lnTo>
                  <a:pt x="2482" y="1266"/>
                </a:lnTo>
                <a:lnTo>
                  <a:pt x="877" y="1266"/>
                </a:lnTo>
                <a:lnTo>
                  <a:pt x="366" y="1339"/>
                </a:lnTo>
                <a:lnTo>
                  <a:pt x="317" y="1363"/>
                </a:lnTo>
                <a:lnTo>
                  <a:pt x="268" y="1387"/>
                </a:lnTo>
                <a:lnTo>
                  <a:pt x="244" y="1460"/>
                </a:lnTo>
                <a:lnTo>
                  <a:pt x="195" y="1485"/>
                </a:lnTo>
                <a:lnTo>
                  <a:pt x="171" y="1558"/>
                </a:lnTo>
                <a:lnTo>
                  <a:pt x="98" y="2069"/>
                </a:lnTo>
                <a:lnTo>
                  <a:pt x="49" y="2628"/>
                </a:lnTo>
                <a:lnTo>
                  <a:pt x="25" y="3164"/>
                </a:lnTo>
                <a:lnTo>
                  <a:pt x="25" y="3723"/>
                </a:lnTo>
                <a:lnTo>
                  <a:pt x="49" y="4818"/>
                </a:lnTo>
                <a:lnTo>
                  <a:pt x="98" y="5913"/>
                </a:lnTo>
                <a:lnTo>
                  <a:pt x="171" y="8273"/>
                </a:lnTo>
                <a:lnTo>
                  <a:pt x="171" y="9441"/>
                </a:lnTo>
                <a:lnTo>
                  <a:pt x="147" y="10634"/>
                </a:lnTo>
                <a:lnTo>
                  <a:pt x="98" y="11777"/>
                </a:lnTo>
                <a:lnTo>
                  <a:pt x="25" y="12921"/>
                </a:lnTo>
                <a:lnTo>
                  <a:pt x="1" y="14064"/>
                </a:lnTo>
                <a:lnTo>
                  <a:pt x="1" y="14624"/>
                </a:lnTo>
                <a:lnTo>
                  <a:pt x="49" y="15208"/>
                </a:lnTo>
                <a:lnTo>
                  <a:pt x="49" y="15743"/>
                </a:lnTo>
                <a:lnTo>
                  <a:pt x="49" y="16279"/>
                </a:lnTo>
                <a:lnTo>
                  <a:pt x="25" y="17398"/>
                </a:lnTo>
                <a:lnTo>
                  <a:pt x="25" y="17933"/>
                </a:lnTo>
                <a:lnTo>
                  <a:pt x="49" y="18493"/>
                </a:lnTo>
                <a:lnTo>
                  <a:pt x="98" y="19028"/>
                </a:lnTo>
                <a:lnTo>
                  <a:pt x="195" y="19564"/>
                </a:lnTo>
                <a:lnTo>
                  <a:pt x="244" y="19661"/>
                </a:lnTo>
                <a:lnTo>
                  <a:pt x="293" y="19710"/>
                </a:lnTo>
                <a:lnTo>
                  <a:pt x="390" y="19734"/>
                </a:lnTo>
                <a:lnTo>
                  <a:pt x="487" y="19758"/>
                </a:lnTo>
                <a:lnTo>
                  <a:pt x="585" y="19856"/>
                </a:lnTo>
                <a:lnTo>
                  <a:pt x="682" y="19904"/>
                </a:lnTo>
                <a:lnTo>
                  <a:pt x="804" y="19953"/>
                </a:lnTo>
                <a:lnTo>
                  <a:pt x="950" y="19977"/>
                </a:lnTo>
                <a:lnTo>
                  <a:pt x="1485" y="19977"/>
                </a:lnTo>
                <a:lnTo>
                  <a:pt x="1485" y="20342"/>
                </a:lnTo>
                <a:lnTo>
                  <a:pt x="1485" y="20634"/>
                </a:lnTo>
                <a:lnTo>
                  <a:pt x="1509" y="20950"/>
                </a:lnTo>
                <a:lnTo>
                  <a:pt x="1558" y="21534"/>
                </a:lnTo>
                <a:lnTo>
                  <a:pt x="1558" y="21607"/>
                </a:lnTo>
                <a:lnTo>
                  <a:pt x="1582" y="21705"/>
                </a:lnTo>
                <a:lnTo>
                  <a:pt x="1655" y="21753"/>
                </a:lnTo>
                <a:lnTo>
                  <a:pt x="1728" y="21802"/>
                </a:lnTo>
                <a:lnTo>
                  <a:pt x="1898" y="21802"/>
                </a:lnTo>
                <a:lnTo>
                  <a:pt x="1971" y="21778"/>
                </a:lnTo>
                <a:lnTo>
                  <a:pt x="2385" y="21851"/>
                </a:lnTo>
                <a:lnTo>
                  <a:pt x="2799" y="21899"/>
                </a:lnTo>
                <a:lnTo>
                  <a:pt x="3626" y="21948"/>
                </a:lnTo>
                <a:lnTo>
                  <a:pt x="4478" y="21948"/>
                </a:lnTo>
                <a:lnTo>
                  <a:pt x="5305" y="21924"/>
                </a:lnTo>
                <a:lnTo>
                  <a:pt x="7008" y="21826"/>
                </a:lnTo>
                <a:lnTo>
                  <a:pt x="7836" y="21778"/>
                </a:lnTo>
                <a:lnTo>
                  <a:pt x="8687" y="21753"/>
                </a:lnTo>
                <a:lnTo>
                  <a:pt x="9515" y="21729"/>
                </a:lnTo>
                <a:lnTo>
                  <a:pt x="10342" y="21753"/>
                </a:lnTo>
                <a:lnTo>
                  <a:pt x="12021" y="21778"/>
                </a:lnTo>
                <a:lnTo>
                  <a:pt x="13700" y="21778"/>
                </a:lnTo>
                <a:lnTo>
                  <a:pt x="14527" y="21753"/>
                </a:lnTo>
                <a:lnTo>
                  <a:pt x="15354" y="21680"/>
                </a:lnTo>
                <a:lnTo>
                  <a:pt x="15427" y="21705"/>
                </a:lnTo>
                <a:lnTo>
                  <a:pt x="15500" y="21680"/>
                </a:lnTo>
                <a:lnTo>
                  <a:pt x="16425" y="21583"/>
                </a:lnTo>
                <a:lnTo>
                  <a:pt x="16498" y="21559"/>
                </a:lnTo>
                <a:lnTo>
                  <a:pt x="16620" y="21607"/>
                </a:lnTo>
                <a:lnTo>
                  <a:pt x="16717" y="21607"/>
                </a:lnTo>
                <a:lnTo>
                  <a:pt x="16766" y="21583"/>
                </a:lnTo>
                <a:lnTo>
                  <a:pt x="16814" y="21534"/>
                </a:lnTo>
                <a:lnTo>
                  <a:pt x="16863" y="21486"/>
                </a:lnTo>
                <a:lnTo>
                  <a:pt x="16863" y="21413"/>
                </a:lnTo>
                <a:lnTo>
                  <a:pt x="16936" y="20902"/>
                </a:lnTo>
                <a:lnTo>
                  <a:pt x="16985" y="20391"/>
                </a:lnTo>
                <a:lnTo>
                  <a:pt x="16985" y="19880"/>
                </a:lnTo>
                <a:lnTo>
                  <a:pt x="16985" y="19369"/>
                </a:lnTo>
                <a:lnTo>
                  <a:pt x="16936" y="18323"/>
                </a:lnTo>
                <a:lnTo>
                  <a:pt x="16936" y="17812"/>
                </a:lnTo>
                <a:lnTo>
                  <a:pt x="16936" y="17301"/>
                </a:lnTo>
                <a:lnTo>
                  <a:pt x="17009" y="14867"/>
                </a:lnTo>
                <a:lnTo>
                  <a:pt x="17033" y="13651"/>
                </a:lnTo>
                <a:lnTo>
                  <a:pt x="17033" y="12458"/>
                </a:lnTo>
                <a:lnTo>
                  <a:pt x="17058" y="10025"/>
                </a:lnTo>
                <a:lnTo>
                  <a:pt x="17082" y="8809"/>
                </a:lnTo>
                <a:lnTo>
                  <a:pt x="17082" y="7592"/>
                </a:lnTo>
                <a:lnTo>
                  <a:pt x="17082" y="6984"/>
                </a:lnTo>
                <a:lnTo>
                  <a:pt x="17082" y="6375"/>
                </a:lnTo>
                <a:lnTo>
                  <a:pt x="17106" y="5791"/>
                </a:lnTo>
                <a:lnTo>
                  <a:pt x="17082" y="5183"/>
                </a:lnTo>
                <a:lnTo>
                  <a:pt x="17033" y="4696"/>
                </a:lnTo>
                <a:lnTo>
                  <a:pt x="16960" y="4210"/>
                </a:lnTo>
                <a:lnTo>
                  <a:pt x="16766" y="3237"/>
                </a:lnTo>
                <a:lnTo>
                  <a:pt x="16839" y="3115"/>
                </a:lnTo>
                <a:lnTo>
                  <a:pt x="16839" y="2993"/>
                </a:lnTo>
                <a:lnTo>
                  <a:pt x="16814" y="2945"/>
                </a:lnTo>
                <a:lnTo>
                  <a:pt x="16790" y="2896"/>
                </a:lnTo>
                <a:lnTo>
                  <a:pt x="16717" y="2847"/>
                </a:lnTo>
                <a:lnTo>
                  <a:pt x="16644" y="2847"/>
                </a:lnTo>
                <a:lnTo>
                  <a:pt x="16157" y="2774"/>
                </a:lnTo>
                <a:lnTo>
                  <a:pt x="15865" y="2774"/>
                </a:lnTo>
                <a:lnTo>
                  <a:pt x="15622" y="2799"/>
                </a:lnTo>
                <a:lnTo>
                  <a:pt x="15598" y="2434"/>
                </a:lnTo>
                <a:lnTo>
                  <a:pt x="15549" y="2069"/>
                </a:lnTo>
                <a:lnTo>
                  <a:pt x="15500" y="1898"/>
                </a:lnTo>
                <a:lnTo>
                  <a:pt x="15452" y="1728"/>
                </a:lnTo>
                <a:lnTo>
                  <a:pt x="15403" y="1582"/>
                </a:lnTo>
                <a:lnTo>
                  <a:pt x="15306" y="1436"/>
                </a:lnTo>
                <a:lnTo>
                  <a:pt x="15306" y="1339"/>
                </a:lnTo>
                <a:lnTo>
                  <a:pt x="15233" y="1241"/>
                </a:lnTo>
                <a:lnTo>
                  <a:pt x="15160" y="1193"/>
                </a:lnTo>
                <a:lnTo>
                  <a:pt x="15087" y="1144"/>
                </a:lnTo>
                <a:lnTo>
                  <a:pt x="14892" y="1095"/>
                </a:lnTo>
                <a:lnTo>
                  <a:pt x="13262" y="1095"/>
                </a:lnTo>
                <a:lnTo>
                  <a:pt x="13018" y="1120"/>
                </a:lnTo>
                <a:lnTo>
                  <a:pt x="13043" y="560"/>
                </a:lnTo>
                <a:lnTo>
                  <a:pt x="13043" y="268"/>
                </a:lnTo>
                <a:lnTo>
                  <a:pt x="13018" y="146"/>
                </a:lnTo>
                <a:lnTo>
                  <a:pt x="12970" y="25"/>
                </a:lnTo>
                <a:lnTo>
                  <a:pt x="12945" y="0"/>
                </a:lnTo>
                <a:lnTo>
                  <a:pt x="12897" y="0"/>
                </a:lnTo>
                <a:lnTo>
                  <a:pt x="12799" y="98"/>
                </a:lnTo>
                <a:lnTo>
                  <a:pt x="12702" y="219"/>
                </a:lnTo>
                <a:lnTo>
                  <a:pt x="12653" y="341"/>
                </a:lnTo>
                <a:lnTo>
                  <a:pt x="12605" y="463"/>
                </a:lnTo>
                <a:lnTo>
                  <a:pt x="12556" y="755"/>
                </a:lnTo>
                <a:lnTo>
                  <a:pt x="12556" y="1047"/>
                </a:lnTo>
                <a:lnTo>
                  <a:pt x="12532" y="1120"/>
                </a:lnTo>
                <a:lnTo>
                  <a:pt x="11145" y="1144"/>
                </a:lnTo>
                <a:lnTo>
                  <a:pt x="9734" y="1168"/>
                </a:lnTo>
                <a:lnTo>
                  <a:pt x="9734" y="195"/>
                </a:lnTo>
                <a:lnTo>
                  <a:pt x="9734" y="146"/>
                </a:lnTo>
                <a:lnTo>
                  <a:pt x="9709" y="98"/>
                </a:lnTo>
                <a:lnTo>
                  <a:pt x="9636" y="25"/>
                </a:lnTo>
                <a:lnTo>
                  <a:pt x="9466" y="25"/>
                </a:lnTo>
                <a:lnTo>
                  <a:pt x="9417" y="73"/>
                </a:lnTo>
                <a:lnTo>
                  <a:pt x="9344" y="171"/>
                </a:lnTo>
                <a:lnTo>
                  <a:pt x="9296" y="317"/>
                </a:lnTo>
                <a:lnTo>
                  <a:pt x="9247" y="438"/>
                </a:lnTo>
                <a:lnTo>
                  <a:pt x="9223" y="609"/>
                </a:lnTo>
                <a:lnTo>
                  <a:pt x="9198" y="901"/>
                </a:lnTo>
                <a:lnTo>
                  <a:pt x="9198" y="1193"/>
                </a:lnTo>
                <a:lnTo>
                  <a:pt x="9150" y="1193"/>
                </a:lnTo>
                <a:lnTo>
                  <a:pt x="7811" y="1217"/>
                </a:lnTo>
                <a:lnTo>
                  <a:pt x="6449" y="1241"/>
                </a:lnTo>
                <a:lnTo>
                  <a:pt x="6449" y="706"/>
                </a:lnTo>
                <a:lnTo>
                  <a:pt x="6424" y="414"/>
                </a:lnTo>
                <a:lnTo>
                  <a:pt x="6376" y="146"/>
                </a:lnTo>
                <a:lnTo>
                  <a:pt x="6351" y="73"/>
                </a:lnTo>
                <a:lnTo>
                  <a:pt x="6303" y="25"/>
                </a:lnTo>
                <a:lnTo>
                  <a:pt x="625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 name="TextBox 3"/>
          <p:cNvSpPr txBox="1"/>
          <p:nvPr/>
        </p:nvSpPr>
        <p:spPr>
          <a:xfrm>
            <a:off x="762000" y="1885950"/>
            <a:ext cx="5638800" cy="2123658"/>
          </a:xfrm>
          <a:prstGeom prst="rect">
            <a:avLst/>
          </a:prstGeom>
          <a:noFill/>
        </p:spPr>
        <p:txBody>
          <a:bodyPr wrap="square" rtlCol="0">
            <a:spAutoFit/>
          </a:bodyPr>
          <a:lstStyle/>
          <a:p>
            <a:pPr marL="285750" indent="-285750">
              <a:buFont typeface="Wingdings" panose="05000000000000000000" pitchFamily="2" charset="2"/>
              <a:buChar char="v"/>
            </a:pPr>
            <a:r>
              <a:rPr lang="en-GB" sz="2200" dirty="0" smtClean="0">
                <a:latin typeface="Calibri" panose="020F0502020204030204" pitchFamily="34" charset="0"/>
                <a:cs typeface="Calibri" panose="020F0502020204030204" pitchFamily="34" charset="0"/>
              </a:rPr>
              <a:t>It makes understanding </a:t>
            </a:r>
            <a:r>
              <a:rPr lang="en-GB" sz="2200" dirty="0" smtClean="0">
                <a:latin typeface="Calibri" panose="020F0502020204030204" pitchFamily="34" charset="0"/>
                <a:cs typeface="Calibri" panose="020F0502020204030204" pitchFamily="34" charset="0"/>
              </a:rPr>
              <a:t>easier among </a:t>
            </a:r>
            <a:r>
              <a:rPr lang="en-GB" sz="2200" dirty="0">
                <a:latin typeface="Calibri" panose="020F0502020204030204" pitchFamily="34" charset="0"/>
                <a:cs typeface="Calibri" panose="020F0502020204030204" pitchFamily="34" charset="0"/>
              </a:rPr>
              <a:t>the employees and consumers.</a:t>
            </a:r>
            <a:endParaRPr lang="en-US" sz="2200" dirty="0">
              <a:latin typeface="Calibri" panose="020F0502020204030204" pitchFamily="34" charset="0"/>
              <a:cs typeface="Calibri" panose="020F0502020204030204" pitchFamily="34" charset="0"/>
            </a:endParaRPr>
          </a:p>
          <a:p>
            <a:pPr marL="285750" lvl="0" indent="-285750">
              <a:buFont typeface="Wingdings" panose="05000000000000000000" pitchFamily="2" charset="2"/>
              <a:buChar char="v"/>
            </a:pPr>
            <a:r>
              <a:rPr lang="en-GB" sz="2200" dirty="0">
                <a:latin typeface="Calibri" panose="020F0502020204030204" pitchFamily="34" charset="0"/>
                <a:cs typeface="Calibri" panose="020F0502020204030204" pitchFamily="34" charset="0"/>
              </a:rPr>
              <a:t>Makes use of concrete and appropriate words.</a:t>
            </a:r>
            <a:endParaRPr lang="en-US" sz="2200" dirty="0">
              <a:latin typeface="Calibri" panose="020F0502020204030204" pitchFamily="34" charset="0"/>
              <a:cs typeface="Calibri" panose="020F0502020204030204" pitchFamily="34" charset="0"/>
            </a:endParaRPr>
          </a:p>
          <a:p>
            <a:pPr marL="285750" lvl="0" indent="-285750">
              <a:buFont typeface="Wingdings" panose="05000000000000000000" pitchFamily="2" charset="2"/>
              <a:buChar char="v"/>
            </a:pPr>
            <a:r>
              <a:rPr lang="en-GB" sz="2200" dirty="0">
                <a:latin typeface="Calibri" panose="020F0502020204030204" pitchFamily="34" charset="0"/>
                <a:cs typeface="Calibri" panose="020F0502020204030204" pitchFamily="34" charset="0"/>
              </a:rPr>
              <a:t>It also enhances the meaning of the message.</a:t>
            </a:r>
            <a:endParaRPr lang="en-US" sz="2200" dirty="0">
              <a:latin typeface="Calibri" panose="020F0502020204030204" pitchFamily="34" charset="0"/>
              <a:cs typeface="Calibri" panose="020F0502020204030204" pitchFamily="34" charset="0"/>
            </a:endParaRPr>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17"/>
          <p:cNvSpPr txBox="1">
            <a:spLocks noGrp="1"/>
          </p:cNvSpPr>
          <p:nvPr>
            <p:ph type="ctrTitle"/>
          </p:nvPr>
        </p:nvSpPr>
        <p:spPr>
          <a:xfrm>
            <a:off x="2133600" y="1045900"/>
            <a:ext cx="2597598" cy="704800"/>
          </a:xfrm>
          <a:prstGeom prst="rect">
            <a:avLst/>
          </a:prstGeom>
        </p:spPr>
        <p:txBody>
          <a:bodyPr spcFirstLastPara="1" wrap="square" lIns="0" tIns="0" rIns="0" bIns="0" anchor="b" anchorCtr="0">
            <a:noAutofit/>
          </a:bodyPr>
          <a:lstStyle/>
          <a:p>
            <a:r>
              <a:rPr lang="en-GB" sz="2800" b="1" dirty="0" smtClean="0"/>
              <a:t>Completeness</a:t>
            </a:r>
            <a:endParaRPr lang="en-US" sz="2800" b="1" dirty="0"/>
          </a:p>
        </p:txBody>
      </p:sp>
      <p:sp>
        <p:nvSpPr>
          <p:cNvPr id="336" name="Google Shape;336;p17"/>
          <p:cNvSpPr txBox="1"/>
          <p:nvPr/>
        </p:nvSpPr>
        <p:spPr>
          <a:xfrm>
            <a:off x="479725" y="0"/>
            <a:ext cx="1778400" cy="1398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7200" b="1" dirty="0">
                <a:solidFill>
                  <a:schemeClr val="lt1"/>
                </a:solidFill>
                <a:latin typeface="DM Sans"/>
                <a:ea typeface="DM Sans"/>
                <a:cs typeface="DM Sans"/>
                <a:sym typeface="DM Sans"/>
              </a:rPr>
              <a:t>2</a:t>
            </a:r>
            <a:endParaRPr sz="7200" b="1" dirty="0">
              <a:solidFill>
                <a:schemeClr val="lt1"/>
              </a:solidFill>
              <a:latin typeface="DM Sans"/>
              <a:ea typeface="DM Sans"/>
              <a:cs typeface="DM Sans"/>
              <a:sym typeface="DM Sans"/>
            </a:endParaRPr>
          </a:p>
        </p:txBody>
      </p:sp>
      <p:sp>
        <p:nvSpPr>
          <p:cNvPr id="3" name="TextBox 2"/>
          <p:cNvSpPr txBox="1"/>
          <p:nvPr/>
        </p:nvSpPr>
        <p:spPr>
          <a:xfrm>
            <a:off x="990600" y="2004358"/>
            <a:ext cx="5029200" cy="1938992"/>
          </a:xfrm>
          <a:prstGeom prst="rect">
            <a:avLst/>
          </a:prstGeom>
          <a:noFill/>
        </p:spPr>
        <p:txBody>
          <a:bodyPr wrap="square" rtlCol="0">
            <a:spAutoFit/>
          </a:bodyPr>
          <a:lstStyle/>
          <a:p>
            <a:r>
              <a:rPr lang="en-GB" sz="2000" dirty="0">
                <a:latin typeface="Calibri" panose="020F0502020204030204" pitchFamily="34" charset="0"/>
                <a:cs typeface="Calibri" panose="020F0502020204030204" pitchFamily="34" charset="0"/>
              </a:rPr>
              <a:t>The message should be </a:t>
            </a:r>
            <a:r>
              <a:rPr lang="en-GB" sz="2000" dirty="0" smtClean="0">
                <a:latin typeface="Calibri" panose="020F0502020204030204" pitchFamily="34" charset="0"/>
                <a:cs typeface="Calibri" panose="020F0502020204030204" pitchFamily="34" charset="0"/>
              </a:rPr>
              <a:t>complete. </a:t>
            </a:r>
            <a:r>
              <a:rPr lang="en-GB" sz="2000" dirty="0" smtClean="0">
                <a:latin typeface="Calibri" panose="020F0502020204030204" pitchFamily="34" charset="0"/>
                <a:cs typeface="Calibri" panose="020F0502020204030204" pitchFamily="34" charset="0"/>
              </a:rPr>
              <a:t>I</a:t>
            </a:r>
            <a:r>
              <a:rPr lang="en-GB" sz="2000" dirty="0" smtClean="0">
                <a:latin typeface="Calibri" panose="020F0502020204030204" pitchFamily="34" charset="0"/>
                <a:cs typeface="Calibri" panose="020F0502020204030204" pitchFamily="34" charset="0"/>
              </a:rPr>
              <a:t>t </a:t>
            </a:r>
            <a:r>
              <a:rPr lang="en-GB" sz="2000" dirty="0">
                <a:latin typeface="Calibri" panose="020F0502020204030204" pitchFamily="34" charset="0"/>
                <a:cs typeface="Calibri" panose="020F0502020204030204" pitchFamily="34" charset="0"/>
              </a:rPr>
              <a:t>must include all the relevant information as required by the intended audience. The complete information gives answers to all the questions of the receivers and helps in better decision-making by the recipient.</a:t>
            </a:r>
            <a:endParaRPr lang="en-US" sz="2000" dirty="0">
              <a:latin typeface="Calibri" panose="020F0502020204030204" pitchFamily="34" charset="0"/>
              <a:cs typeface="Calibri" panose="020F0502020204030204" pitchFamily="34" charset="0"/>
            </a:endParaRPr>
          </a:p>
        </p:txBody>
      </p:sp>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Hume template">
  <a:themeElements>
    <a:clrScheme name="Custom 347">
      <a:dk1>
        <a:srgbClr val="56051A"/>
      </a:dk1>
      <a:lt1>
        <a:srgbClr val="FFFFFF"/>
      </a:lt1>
      <a:dk2>
        <a:srgbClr val="97A1A5"/>
      </a:dk2>
      <a:lt2>
        <a:srgbClr val="F0F0EE"/>
      </a:lt2>
      <a:accent1>
        <a:srgbClr val="981526"/>
      </a:accent1>
      <a:accent2>
        <a:srgbClr val="D04623"/>
      </a:accent2>
      <a:accent3>
        <a:srgbClr val="ED8227"/>
      </a:accent3>
      <a:accent4>
        <a:srgbClr val="FBC433"/>
      </a:accent4>
      <a:accent5>
        <a:srgbClr val="74C0B6"/>
      </a:accent5>
      <a:accent6>
        <a:srgbClr val="B6D5DE"/>
      </a:accent6>
      <a:hlink>
        <a:srgbClr val="981526"/>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4361</Words>
  <Application>WPS Presentation</Application>
  <PresentationFormat>On-screen Show (16:9)</PresentationFormat>
  <Paragraphs>161</Paragraphs>
  <Slides>20</Slides>
  <Notes>19</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20</vt:i4>
      </vt:variant>
    </vt:vector>
  </HeadingPairs>
  <TitlesOfParts>
    <vt:vector size="36" baseType="lpstr">
      <vt:lpstr>Arial</vt:lpstr>
      <vt:lpstr>SimSun</vt:lpstr>
      <vt:lpstr>Wingdings</vt:lpstr>
      <vt:lpstr>Arial</vt:lpstr>
      <vt:lpstr>Zilla Slab</vt:lpstr>
      <vt:lpstr>Red Hat Text</vt:lpstr>
      <vt:lpstr>Calibri</vt:lpstr>
      <vt:lpstr>Zilla Slab SemiBold</vt:lpstr>
      <vt:lpstr>Tw Cen MT Condensed Extra Bold</vt:lpstr>
      <vt:lpstr>Segoe Print</vt:lpstr>
      <vt:lpstr>News701 BT</vt:lpstr>
      <vt:lpstr>Calibri</vt:lpstr>
      <vt:lpstr>DM Sans</vt:lpstr>
      <vt:lpstr>Microsoft YaHei</vt:lpstr>
      <vt:lpstr>Arial Unicode MS</vt:lpstr>
      <vt:lpstr>Hume template</vt:lpstr>
      <vt:lpstr>PowerPoint 演示文稿</vt:lpstr>
      <vt:lpstr>Topic</vt:lpstr>
      <vt:lpstr>What are 7C’s of Communication ?</vt:lpstr>
      <vt:lpstr>Importance of 7C’s in Communication</vt:lpstr>
      <vt:lpstr>Diagram to explain Business communication principles</vt:lpstr>
      <vt:lpstr>7C’s </vt:lpstr>
      <vt:lpstr>Clarity</vt:lpstr>
      <vt:lpstr>Features of Clarity </vt:lpstr>
      <vt:lpstr>Completeness</vt:lpstr>
      <vt:lpstr>Features of Completeness </vt:lpstr>
      <vt:lpstr>Conciseness</vt:lpstr>
      <vt:lpstr>Features of Conciseness </vt:lpstr>
      <vt:lpstr>Concreteness</vt:lpstr>
      <vt:lpstr>Features of Concreteness </vt:lpstr>
      <vt:lpstr>Courteousness</vt:lpstr>
      <vt:lpstr>Features of Courteousness </vt:lpstr>
      <vt:lpstr>Correctness</vt:lpstr>
      <vt:lpstr>Features of correctness </vt:lpstr>
      <vt:lpstr>Consideration</vt:lpstr>
      <vt:lpstr>Features of Consideration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Shahzad Ashiq</dc:creator>
  <cp:lastModifiedBy>HAMNA KHAN</cp:lastModifiedBy>
  <cp:revision>37</cp:revision>
  <dcterms:created xsi:type="dcterms:W3CDTF">2020-03-02T18:45:00Z</dcterms:created>
  <dcterms:modified xsi:type="dcterms:W3CDTF">2020-04-06T18:29:46Z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1033-11.2.0.9255</vt:lpwstr>
  </property>
</Properties>
</file>